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CCF19-E13E-4663-BE52-6710FD2B718F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6DED5-5F4B-47EB-AD93-B1234A5F3C8B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64084-D6E4-47D7-9C80-849E56A7DCE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8D0F3-10A7-4243-9FAA-733C575B9D65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3625-EFE5-4BE9-B3D2-578C95473C27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91929-CB86-4F98-8869-993F7FA3B19F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5AEA2-4007-4BE3-873E-6F62D6E498A9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7088B-6AB2-4C88-BA8B-E34187DC4229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CF67D-400D-481F-A708-2EF5880F5C32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68CA0-2BFB-4AC6-89C1-980750B8911A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CE49E-8D08-4967-809F-10F72B4BDB8D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5B12-7897-4D9F-A739-0E8850C71D15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D12E2-9371-4196-A38B-F71CB946FEE3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E4645-11EA-4259-AAF0-78789BA8AC17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9400B-659E-4DD9-AECB-55F7BE066248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2EFBB-DC85-467D-8F7F-375C3B48432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2F18D-AE3C-4EFE-BF62-3397D26B374B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4C9DB-40DB-420E-A16C-E2465715EF32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2B75E-077A-4E5D-AFF8-DFB798F0D676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7B092-D6D1-413F-B8D2-9D338F33B7F6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4BF37-5700-4D60-AFE8-42B5C0CCF2F9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BBAD5-FDDF-44F1-BB6C-BDFA07AE9525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1A696-83DE-4A14-A89E-456C9B5CE3EE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título del patrón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F5F9E6-70AD-4C94-852C-5990B2BDC3AE}" type="slidenum">
              <a:rPr lang="es-ES_trad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542" y="1869325"/>
            <a:ext cx="7772400" cy="2714708"/>
          </a:xfrm>
        </p:spPr>
        <p:txBody>
          <a:bodyPr/>
          <a:lstStyle/>
          <a:p>
            <a:pPr marL="514350" indent="-514350" eaLnBrk="1" hangingPunct="1">
              <a:buFont typeface="Times New Roman" pitchFamily="18" charset="0"/>
              <a:buAutoNum type="arabicPeriod"/>
            </a:pP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Estructura del átomo: modelo elemental.</a:t>
            </a:r>
          </a:p>
          <a:p>
            <a:pPr marL="514350" indent="-514350" eaLnBrk="1" hangingPunct="1">
              <a:buFont typeface="Times New Roman" pitchFamily="18" charset="0"/>
              <a:buAutoNum type="arabicPeriod"/>
            </a:pP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Radiactividad: descubrimiento.</a:t>
            </a:r>
          </a:p>
          <a:p>
            <a:pPr marL="514350" indent="-514350" eaLnBrk="1" hangingPunct="1">
              <a:buFont typeface="Times New Roman" pitchFamily="18" charset="0"/>
              <a:buAutoNum type="arabicPeriod"/>
            </a:pP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El Carbono-12.</a:t>
            </a:r>
          </a:p>
          <a:p>
            <a:pPr marL="514350" indent="-514350" eaLnBrk="1" hangingPunct="1">
              <a:buFont typeface="Times New Roman" pitchFamily="18" charset="0"/>
              <a:buAutoNum type="arabicPeriod"/>
            </a:pP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Isótopos e </a:t>
            </a:r>
            <a:r>
              <a:rPr lang="es-ES" sz="2800" b="1" dirty="0" err="1" smtClean="0">
                <a:solidFill>
                  <a:schemeClr val="bg1"/>
                </a:solidFill>
                <a:latin typeface="Calibri" pitchFamily="34" charset="0"/>
              </a:rPr>
              <a:t>isóbaros</a:t>
            </a: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: </a:t>
            </a: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El Carbono-14.</a:t>
            </a:r>
          </a:p>
          <a:p>
            <a:pPr marL="514350" indent="-514350" eaLnBrk="1" hangingPunct="1">
              <a:buFont typeface="Times New Roman" pitchFamily="18" charset="0"/>
              <a:buAutoNum type="arabicPeriod"/>
            </a:pP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Datación </a:t>
            </a: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por </a:t>
            </a: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C-14.</a:t>
            </a:r>
            <a:endParaRPr lang="es-ES" sz="28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144379" y="670761"/>
            <a:ext cx="84581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_tradnl" sz="4000" b="1" dirty="0">
                <a:solidFill>
                  <a:srgbClr val="FFFF00"/>
                </a:solidFill>
                <a:latin typeface="Calibri" pitchFamily="34" charset="0"/>
              </a:rPr>
              <a:t>DATACIÓN </a:t>
            </a:r>
            <a:r>
              <a:rPr lang="es-ES_tradnl" sz="4000" b="1" dirty="0">
                <a:solidFill>
                  <a:srgbClr val="FFFF00"/>
                </a:solidFill>
                <a:latin typeface="Calibri" pitchFamily="34" charset="0"/>
              </a:rPr>
              <a:t>DE FÓSILES </a:t>
            </a:r>
            <a:r>
              <a:rPr lang="es-ES_tradnl" sz="2400" b="1" dirty="0">
                <a:solidFill>
                  <a:srgbClr val="92D050"/>
                </a:solidFill>
                <a:latin typeface="Calibri" pitchFamily="34" charset="0"/>
              </a:rPr>
              <a:t>(17 diapositivas)</a:t>
            </a:r>
            <a:endParaRPr lang="es-ES_tradnl" sz="2400" b="1" dirty="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830179" y="1456574"/>
            <a:ext cx="7629525" cy="158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iseño predeterminado">
  <a:themeElements>
    <a:clrScheme name="1_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iseño predeterminado">
  <a:themeElements>
    <a:clrScheme name="3_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iseño predeterminado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32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1_Diseño predeterminado</vt:lpstr>
      <vt:lpstr>3_Diseño predeterminado</vt:lpstr>
      <vt:lpstr>Diapositiva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jvsb</dc:creator>
  <cp:lastModifiedBy>jvsb</cp:lastModifiedBy>
  <cp:revision>2</cp:revision>
  <dcterms:created xsi:type="dcterms:W3CDTF">2017-07-10T08:07:40Z</dcterms:created>
  <dcterms:modified xsi:type="dcterms:W3CDTF">2017-07-11T07:54:07Z</dcterms:modified>
</cp:coreProperties>
</file>