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782" r:id="rId2"/>
    <p:sldMasterId id="2147483851" r:id="rId3"/>
  </p:sldMasterIdLst>
  <p:notesMasterIdLst>
    <p:notesMasterId r:id="rId63"/>
  </p:notesMasterIdLst>
  <p:handoutMasterIdLst>
    <p:handoutMasterId r:id="rId64"/>
  </p:handoutMasterIdLst>
  <p:sldIdLst>
    <p:sldId id="257" r:id="rId4"/>
    <p:sldId id="265" r:id="rId5"/>
    <p:sldId id="258" r:id="rId6"/>
    <p:sldId id="260" r:id="rId7"/>
    <p:sldId id="263" r:id="rId8"/>
    <p:sldId id="291" r:id="rId9"/>
    <p:sldId id="274" r:id="rId10"/>
    <p:sldId id="261" r:id="rId11"/>
    <p:sldId id="262" r:id="rId12"/>
    <p:sldId id="272" r:id="rId13"/>
    <p:sldId id="266" r:id="rId14"/>
    <p:sldId id="268" r:id="rId15"/>
    <p:sldId id="286" r:id="rId16"/>
    <p:sldId id="271" r:id="rId17"/>
    <p:sldId id="275" r:id="rId18"/>
    <p:sldId id="292" r:id="rId19"/>
    <p:sldId id="270" r:id="rId20"/>
    <p:sldId id="290" r:id="rId21"/>
    <p:sldId id="288" r:id="rId22"/>
    <p:sldId id="267" r:id="rId23"/>
    <p:sldId id="293" r:id="rId24"/>
    <p:sldId id="280" r:id="rId25"/>
    <p:sldId id="287" r:id="rId26"/>
    <p:sldId id="328" r:id="rId27"/>
    <p:sldId id="281" r:id="rId28"/>
    <p:sldId id="282" r:id="rId29"/>
    <p:sldId id="294" r:id="rId30"/>
    <p:sldId id="276" r:id="rId31"/>
    <p:sldId id="295" r:id="rId32"/>
    <p:sldId id="296" r:id="rId33"/>
    <p:sldId id="297" r:id="rId34"/>
    <p:sldId id="300" r:id="rId35"/>
    <p:sldId id="299" r:id="rId36"/>
    <p:sldId id="298" r:id="rId37"/>
    <p:sldId id="273" r:id="rId38"/>
    <p:sldId id="289" r:id="rId39"/>
    <p:sldId id="305" r:id="rId40"/>
    <p:sldId id="306" r:id="rId41"/>
    <p:sldId id="301" r:id="rId42"/>
    <p:sldId id="327" r:id="rId43"/>
    <p:sldId id="307"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Lst>
  <p:sldSz cx="9144000" cy="6858000" type="screen4x3"/>
  <p:notesSz cx="6858000" cy="92964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000"/>
    <a:srgbClr val="66CCFF"/>
    <a:srgbClr val="FFFF66"/>
    <a:srgbClr val="FF33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p:cViewPr varScale="1">
        <p:scale>
          <a:sx n="66" d="100"/>
          <a:sy n="66" d="100"/>
        </p:scale>
        <p:origin x="1284" y="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s-ES"/>
          </a:p>
        </p:txBody>
      </p:sp>
      <p:sp>
        <p:nvSpPr>
          <p:cNvPr id="7270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s-ES"/>
          </a:p>
        </p:txBody>
      </p:sp>
      <p:sp>
        <p:nvSpPr>
          <p:cNvPr id="7270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s-ES"/>
          </a:p>
        </p:txBody>
      </p:sp>
      <p:sp>
        <p:nvSpPr>
          <p:cNvPr id="7270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38B293E-7B19-4BEE-BF8C-840E4033B87D}" type="slidenum">
              <a:rPr lang="es-ES" altLang="es-ES"/>
              <a:pPr>
                <a:defRPr/>
              </a:pPr>
              <a:t>‹Nº›</a:t>
            </a:fld>
            <a:endParaRPr lang="es-ES" altLang="es-ES"/>
          </a:p>
        </p:txBody>
      </p:sp>
    </p:spTree>
    <p:extLst>
      <p:ext uri="{BB962C8B-B14F-4D97-AF65-F5344CB8AC3E}">
        <p14:creationId xmlns:p14="http://schemas.microsoft.com/office/powerpoint/2010/main" val="4262980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s-ES"/>
          </a:p>
        </p:txBody>
      </p:sp>
      <p:sp>
        <p:nvSpPr>
          <p:cNvPr id="7171"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s-ES"/>
          </a:p>
        </p:txBody>
      </p:sp>
      <p:sp>
        <p:nvSpPr>
          <p:cNvPr id="4915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7174"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s-ES"/>
          </a:p>
        </p:txBody>
      </p:sp>
      <p:sp>
        <p:nvSpPr>
          <p:cNvPr id="7175"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F7F91D6-B37A-489D-8594-03DEFE8CBB26}" type="slidenum">
              <a:rPr lang="es-ES" altLang="es-ES"/>
              <a:pPr>
                <a:defRPr/>
              </a:pPr>
              <a:t>‹Nº›</a:t>
            </a:fld>
            <a:endParaRPr lang="es-ES" altLang="es-ES"/>
          </a:p>
        </p:txBody>
      </p:sp>
    </p:spTree>
    <p:extLst>
      <p:ext uri="{BB962C8B-B14F-4D97-AF65-F5344CB8AC3E}">
        <p14:creationId xmlns:p14="http://schemas.microsoft.com/office/powerpoint/2010/main" val="12128578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5E5F58-1254-425F-BE74-1E37DD9BCCEF}" type="slidenum">
              <a:rPr lang="es-ES" altLang="es-ES" smtClean="0"/>
              <a:pPr>
                <a:spcBef>
                  <a:spcPct val="0"/>
                </a:spcBef>
              </a:pPr>
              <a:t>1</a:t>
            </a:fld>
            <a:endParaRPr lang="es-ES" altLang="es-E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3107669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715E14-7436-4B9D-9765-E740E83E2A95}" type="slidenum">
              <a:rPr lang="es-ES" altLang="es-ES" smtClean="0"/>
              <a:pPr>
                <a:spcBef>
                  <a:spcPct val="0"/>
                </a:spcBef>
              </a:pPr>
              <a:t>10</a:t>
            </a:fld>
            <a:endParaRPr lang="es-ES" altLang="es-E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1021390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806015-BBF6-4BD0-9E8B-13EBF3E58E8B}" type="slidenum">
              <a:rPr lang="es-ES" altLang="es-ES" smtClean="0"/>
              <a:pPr>
                <a:spcBef>
                  <a:spcPct val="0"/>
                </a:spcBef>
              </a:pPr>
              <a:t>11</a:t>
            </a:fld>
            <a:endParaRPr lang="es-ES" altLang="es-E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2672264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406AA3-099B-4A59-8A62-5EEAFF134925}" type="slidenum">
              <a:rPr lang="es-ES" altLang="es-ES" smtClean="0"/>
              <a:pPr>
                <a:spcBef>
                  <a:spcPct val="0"/>
                </a:spcBef>
              </a:pPr>
              <a:t>12</a:t>
            </a:fld>
            <a:endParaRPr lang="es-ES" altLang="es-E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3103287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7E19C6-D18E-4884-B21F-14B84413C524}" type="slidenum">
              <a:rPr lang="es-ES" altLang="es-ES" smtClean="0"/>
              <a:pPr>
                <a:spcBef>
                  <a:spcPct val="0"/>
                </a:spcBef>
              </a:pPr>
              <a:t>13</a:t>
            </a:fld>
            <a:endParaRPr lang="es-ES" altLang="es-E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3475195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5AF098-3605-4F34-B22D-23410E899C24}" type="slidenum">
              <a:rPr lang="es-ES" altLang="es-ES" smtClean="0"/>
              <a:pPr>
                <a:spcBef>
                  <a:spcPct val="0"/>
                </a:spcBef>
              </a:pPr>
              <a:t>14</a:t>
            </a:fld>
            <a:endParaRPr lang="es-ES" altLang="es-E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1791267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D9FAF5-0EF1-4337-81CB-98E47806DE3D}" type="slidenum">
              <a:rPr lang="es-ES" altLang="es-ES" smtClean="0"/>
              <a:pPr>
                <a:spcBef>
                  <a:spcPct val="0"/>
                </a:spcBef>
              </a:pPr>
              <a:t>15</a:t>
            </a:fld>
            <a:endParaRPr lang="es-ES" altLang="es-E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1536204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D06AD8-2AC1-49F9-A729-4BF546545C17}" type="slidenum">
              <a:rPr lang="es-ES" altLang="es-ES" smtClean="0"/>
              <a:pPr>
                <a:spcBef>
                  <a:spcPct val="0"/>
                </a:spcBef>
              </a:pPr>
              <a:t>16</a:t>
            </a:fld>
            <a:endParaRPr lang="es-ES" altLang="es-E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2103015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7B4742-2DAA-4879-AA2F-FD99F87F4A93}" type="slidenum">
              <a:rPr lang="es-ES" altLang="es-ES" smtClean="0"/>
              <a:pPr>
                <a:spcBef>
                  <a:spcPct val="0"/>
                </a:spcBef>
              </a:pPr>
              <a:t>17</a:t>
            </a:fld>
            <a:endParaRPr lang="es-ES" altLang="es-E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30001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EE9680-AF15-45F0-AF91-C08AE6DF5306}" type="slidenum">
              <a:rPr lang="es-ES" altLang="es-ES" smtClean="0"/>
              <a:pPr>
                <a:spcBef>
                  <a:spcPct val="0"/>
                </a:spcBef>
              </a:pPr>
              <a:t>18</a:t>
            </a:fld>
            <a:endParaRPr lang="es-ES" altLang="es-E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2894311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827011-2413-471F-A03C-49A7BD15C187}" type="slidenum">
              <a:rPr lang="es-ES" altLang="es-ES" smtClean="0"/>
              <a:pPr>
                <a:spcBef>
                  <a:spcPct val="0"/>
                </a:spcBef>
              </a:pPr>
              <a:t>19</a:t>
            </a:fld>
            <a:endParaRPr lang="es-ES" altLang="es-E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3942469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0DFE5F-51D8-49ED-877F-B4B8D18D53E9}" type="slidenum">
              <a:rPr lang="es-ES" altLang="es-ES" smtClean="0"/>
              <a:pPr>
                <a:spcBef>
                  <a:spcPct val="0"/>
                </a:spcBef>
              </a:pPr>
              <a:t>2</a:t>
            </a:fld>
            <a:endParaRPr lang="es-ES" altLang="es-E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2687160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81EE2C-E6AE-4EE4-9FD3-868884C945D9}" type="slidenum">
              <a:rPr lang="es-ES" altLang="es-ES" smtClean="0"/>
              <a:pPr>
                <a:spcBef>
                  <a:spcPct val="0"/>
                </a:spcBef>
              </a:pPr>
              <a:t>20</a:t>
            </a:fld>
            <a:endParaRPr lang="es-ES" altLang="es-E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3352885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F18BC0-5EF0-4062-91A0-34364B35B0B2}" type="slidenum">
              <a:rPr lang="es-ES" altLang="es-ES" smtClean="0"/>
              <a:pPr>
                <a:spcBef>
                  <a:spcPct val="0"/>
                </a:spcBef>
              </a:pPr>
              <a:t>21</a:t>
            </a:fld>
            <a:endParaRPr lang="es-ES" altLang="es-E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2813815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5A6A40-BED7-4E5A-8CBE-6B88B7458311}" type="slidenum">
              <a:rPr lang="es-ES" altLang="es-ES" smtClean="0"/>
              <a:pPr>
                <a:spcBef>
                  <a:spcPct val="0"/>
                </a:spcBef>
              </a:pPr>
              <a:t>22</a:t>
            </a:fld>
            <a:endParaRPr lang="es-ES" altLang="es-E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591952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983C6D-F2EF-4523-ACB2-F722FC1F3CF3}" type="slidenum">
              <a:rPr lang="es-ES" altLang="es-ES" smtClean="0"/>
              <a:pPr>
                <a:spcBef>
                  <a:spcPct val="0"/>
                </a:spcBef>
              </a:pPr>
              <a:t>23</a:t>
            </a:fld>
            <a:endParaRPr lang="es-ES" altLang="es-E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3281771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0D715D-A009-4CAC-9993-697A74F2D372}" type="slidenum">
              <a:rPr lang="es-ES" altLang="es-ES" smtClean="0"/>
              <a:pPr>
                <a:spcBef>
                  <a:spcPct val="0"/>
                </a:spcBef>
              </a:pPr>
              <a:t>24</a:t>
            </a:fld>
            <a:endParaRPr lang="es-ES" altLang="es-E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2900976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F8A9E4-98E8-4FAC-B80E-1CB470EB7F07}" type="slidenum">
              <a:rPr lang="es-ES" altLang="es-ES" smtClean="0"/>
              <a:pPr>
                <a:spcBef>
                  <a:spcPct val="0"/>
                </a:spcBef>
              </a:pPr>
              <a:t>25</a:t>
            </a:fld>
            <a:endParaRPr lang="es-ES" altLang="es-E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1656133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C265A7-BD50-4689-913C-8B77018B7453}" type="slidenum">
              <a:rPr lang="es-ES" altLang="es-ES" smtClean="0"/>
              <a:pPr>
                <a:spcBef>
                  <a:spcPct val="0"/>
                </a:spcBef>
              </a:pPr>
              <a:t>26</a:t>
            </a:fld>
            <a:endParaRPr lang="es-ES" altLang="es-E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1566937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6086D6-ACFD-420B-8BFF-A6FB5C295C91}" type="slidenum">
              <a:rPr lang="es-ES" altLang="es-ES" smtClean="0"/>
              <a:pPr>
                <a:spcBef>
                  <a:spcPct val="0"/>
                </a:spcBef>
              </a:pPr>
              <a:t>27</a:t>
            </a:fld>
            <a:endParaRPr lang="es-ES" altLang="es-E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917104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91FB49-9377-44E7-B2D9-76A21D07BECB}" type="slidenum">
              <a:rPr lang="es-ES" altLang="es-ES" smtClean="0"/>
              <a:pPr>
                <a:spcBef>
                  <a:spcPct val="0"/>
                </a:spcBef>
              </a:pPr>
              <a:t>28</a:t>
            </a:fld>
            <a:endParaRPr lang="es-ES" altLang="es-E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2254009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A541D3-1CD4-4F7C-B390-9380A527407A}" type="slidenum">
              <a:rPr lang="es-ES" altLang="es-ES" smtClean="0"/>
              <a:pPr>
                <a:spcBef>
                  <a:spcPct val="0"/>
                </a:spcBef>
              </a:pPr>
              <a:t>31</a:t>
            </a:fld>
            <a:endParaRPr lang="es-ES" altLang="es-E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latin typeface="Arial" panose="020B0604020202020204" pitchFamily="34" charset="0"/>
            </a:endParaRPr>
          </a:p>
        </p:txBody>
      </p:sp>
    </p:spTree>
    <p:extLst>
      <p:ext uri="{BB962C8B-B14F-4D97-AF65-F5344CB8AC3E}">
        <p14:creationId xmlns:p14="http://schemas.microsoft.com/office/powerpoint/2010/main" val="2474875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E9C8FD-4284-4F81-A81C-A1B3B129F552}" type="slidenum">
              <a:rPr lang="es-ES" altLang="es-ES" smtClean="0"/>
              <a:pPr>
                <a:spcBef>
                  <a:spcPct val="0"/>
                </a:spcBef>
              </a:pPr>
              <a:t>3</a:t>
            </a:fld>
            <a:endParaRPr lang="es-ES" altLang="es-E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4285204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1C2BD9-CF5C-444D-9365-C6C3DB2AC107}" type="slidenum">
              <a:rPr lang="es-ES" altLang="es-ES" smtClean="0"/>
              <a:pPr>
                <a:spcBef>
                  <a:spcPct val="0"/>
                </a:spcBef>
              </a:pPr>
              <a:t>32</a:t>
            </a:fld>
            <a:endParaRPr lang="es-ES" altLang="es-E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3972099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807996-F928-48EA-92D9-0AA97CFE1869}" type="slidenum">
              <a:rPr lang="es-ES" altLang="es-ES" smtClean="0"/>
              <a:pPr>
                <a:spcBef>
                  <a:spcPct val="0"/>
                </a:spcBef>
              </a:pPr>
              <a:t>33</a:t>
            </a:fld>
            <a:endParaRPr lang="es-ES" altLang="es-E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53288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F9C219-9A9D-4BAC-903A-A6BD521666D8}" type="slidenum">
              <a:rPr lang="es-ES" altLang="es-ES" smtClean="0"/>
              <a:pPr>
                <a:spcBef>
                  <a:spcPct val="0"/>
                </a:spcBef>
              </a:pPr>
              <a:t>34</a:t>
            </a:fld>
            <a:endParaRPr lang="es-ES" altLang="es-E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latin typeface="Arial" panose="020B0604020202020204" pitchFamily="34" charset="0"/>
            </a:endParaRPr>
          </a:p>
        </p:txBody>
      </p:sp>
    </p:spTree>
    <p:extLst>
      <p:ext uri="{BB962C8B-B14F-4D97-AF65-F5344CB8AC3E}">
        <p14:creationId xmlns:p14="http://schemas.microsoft.com/office/powerpoint/2010/main" val="23258709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291826-88A4-4505-83EA-7AC385571DD9}" type="slidenum">
              <a:rPr lang="es-ES" altLang="es-ES" smtClean="0"/>
              <a:pPr>
                <a:spcBef>
                  <a:spcPct val="0"/>
                </a:spcBef>
              </a:pPr>
              <a:t>35</a:t>
            </a:fld>
            <a:endParaRPr lang="es-ES" altLang="es-E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1065219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2D791B-8474-4032-8414-36B05880A7D3}" type="slidenum">
              <a:rPr lang="es-ES" altLang="es-ES" smtClean="0"/>
              <a:pPr>
                <a:spcBef>
                  <a:spcPct val="0"/>
                </a:spcBef>
              </a:pPr>
              <a:t>36</a:t>
            </a:fld>
            <a:endParaRPr lang="es-ES" altLang="es-E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4109515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9FC356-E9AD-42E9-BF19-DF76EA9E0E61}" type="slidenum">
              <a:rPr lang="es-ES" altLang="es-ES" smtClean="0"/>
              <a:pPr>
                <a:spcBef>
                  <a:spcPct val="0"/>
                </a:spcBef>
              </a:pPr>
              <a:t>38</a:t>
            </a:fld>
            <a:endParaRPr lang="es-ES" altLang="es-ES" smtClean="0"/>
          </a:p>
        </p:txBody>
      </p:sp>
      <p:sp>
        <p:nvSpPr>
          <p:cNvPr id="124931" name="Text Box 1"/>
          <p:cNvSpPr txBox="1">
            <a:spLocks noChangeArrowheads="1"/>
          </p:cNvSpPr>
          <p:nvPr/>
        </p:nvSpPr>
        <p:spPr bwMode="auto">
          <a:xfrm>
            <a:off x="1003300" y="706438"/>
            <a:ext cx="4848225" cy="3486150"/>
          </a:xfrm>
          <a:prstGeom prst="rect">
            <a:avLst/>
          </a:prstGeom>
          <a:solidFill>
            <a:srgbClr val="FFFFFF"/>
          </a:solidFill>
          <a:ln w="9525">
            <a:solidFill>
              <a:srgbClr val="000000"/>
            </a:solidFill>
            <a:miter lim="800000"/>
            <a:headEnd/>
            <a:tailEnd/>
          </a:ln>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s-ES" altLang="es-ES" sz="1800"/>
          </a:p>
        </p:txBody>
      </p:sp>
      <p:sp>
        <p:nvSpPr>
          <p:cNvPr id="124932" name="Rectangle 2"/>
          <p:cNvSpPr>
            <a:spLocks noGrp="1" noChangeArrowheads="1"/>
          </p:cNvSpPr>
          <p:nvPr>
            <p:ph type="body"/>
          </p:nvPr>
        </p:nvSpPr>
        <p:spPr>
          <a:xfrm>
            <a:off x="685800" y="4416425"/>
            <a:ext cx="5481638" cy="427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s-ES" smtClean="0">
              <a:latin typeface="Arial" panose="020B0604020202020204" pitchFamily="34" charset="0"/>
            </a:endParaRPr>
          </a:p>
        </p:txBody>
      </p:sp>
    </p:spTree>
    <p:extLst>
      <p:ext uri="{BB962C8B-B14F-4D97-AF65-F5344CB8AC3E}">
        <p14:creationId xmlns:p14="http://schemas.microsoft.com/office/powerpoint/2010/main" val="1607347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D755F4-3AD6-4935-BE9D-6AD0F54D6E15}" type="slidenum">
              <a:rPr lang="es-ES" altLang="es-ES" smtClean="0"/>
              <a:pPr>
                <a:spcBef>
                  <a:spcPct val="0"/>
                </a:spcBef>
              </a:pPr>
              <a:t>39</a:t>
            </a:fld>
            <a:endParaRPr lang="es-ES" altLang="es-E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3688956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00830C-FF4A-401E-B79B-511E418F0E47}" type="slidenum">
              <a:rPr lang="es-ES" altLang="es-ES" smtClean="0"/>
              <a:pPr>
                <a:spcBef>
                  <a:spcPct val="0"/>
                </a:spcBef>
              </a:pPr>
              <a:t>40</a:t>
            </a:fld>
            <a:endParaRPr lang="es-ES" altLang="es-E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24045658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F3EB2A-D3F6-4CCE-B478-65124F3E3156}" type="slidenum">
              <a:rPr lang="es-ES" altLang="es-ES" smtClean="0"/>
              <a:pPr>
                <a:spcBef>
                  <a:spcPct val="0"/>
                </a:spcBef>
              </a:pPr>
              <a:t>41</a:t>
            </a:fld>
            <a:endParaRPr lang="es-ES" altLang="es-ES" smtClean="0"/>
          </a:p>
        </p:txBody>
      </p:sp>
      <p:sp>
        <p:nvSpPr>
          <p:cNvPr id="131075" name="Text Box 1"/>
          <p:cNvSpPr txBox="1">
            <a:spLocks noChangeArrowheads="1"/>
          </p:cNvSpPr>
          <p:nvPr/>
        </p:nvSpPr>
        <p:spPr bwMode="auto">
          <a:xfrm>
            <a:off x="1003300" y="706438"/>
            <a:ext cx="4848225" cy="3486150"/>
          </a:xfrm>
          <a:prstGeom prst="rect">
            <a:avLst/>
          </a:prstGeom>
          <a:solidFill>
            <a:srgbClr val="FFFFFF"/>
          </a:solidFill>
          <a:ln w="9525">
            <a:solidFill>
              <a:srgbClr val="000000"/>
            </a:solidFill>
            <a:miter lim="800000"/>
            <a:headEnd/>
            <a:tailEnd/>
          </a:ln>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s-ES" altLang="es-ES" sz="1800"/>
          </a:p>
        </p:txBody>
      </p:sp>
      <p:sp>
        <p:nvSpPr>
          <p:cNvPr id="131076" name="Rectangle 2"/>
          <p:cNvSpPr>
            <a:spLocks noGrp="1" noChangeArrowheads="1"/>
          </p:cNvSpPr>
          <p:nvPr>
            <p:ph type="body"/>
          </p:nvPr>
        </p:nvSpPr>
        <p:spPr>
          <a:xfrm>
            <a:off x="685800" y="4416425"/>
            <a:ext cx="5481638" cy="427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s-ES" smtClean="0">
              <a:latin typeface="Arial" panose="020B0604020202020204" pitchFamily="34" charset="0"/>
            </a:endParaRPr>
          </a:p>
        </p:txBody>
      </p:sp>
    </p:spTree>
    <p:extLst>
      <p:ext uri="{BB962C8B-B14F-4D97-AF65-F5344CB8AC3E}">
        <p14:creationId xmlns:p14="http://schemas.microsoft.com/office/powerpoint/2010/main" val="28769935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7DB57A-83C5-4919-9145-CF0E3C37AF2C}" type="slidenum">
              <a:rPr lang="es-ES" altLang="es-ES" smtClean="0"/>
              <a:pPr>
                <a:spcBef>
                  <a:spcPct val="0"/>
                </a:spcBef>
              </a:pPr>
              <a:t>42</a:t>
            </a:fld>
            <a:endParaRPr lang="es-ES" altLang="es-ES" smtClean="0"/>
          </a:p>
        </p:txBody>
      </p:sp>
      <p:sp>
        <p:nvSpPr>
          <p:cNvPr id="133123" name="Rectangle 1"/>
          <p:cNvSpPr>
            <a:spLocks noGrp="1" noRot="1" noChangeAspect="1" noChangeArrowheads="1" noTextEdit="1"/>
          </p:cNvSpPr>
          <p:nvPr>
            <p:ph type="sldImg"/>
          </p:nvPr>
        </p:nvSpPr>
        <p:spPr>
          <a:xfrm>
            <a:off x="1103313" y="706438"/>
            <a:ext cx="4648200" cy="3486150"/>
          </a:xfrm>
          <a:ln/>
        </p:spPr>
      </p:sp>
      <p:sp>
        <p:nvSpPr>
          <p:cNvPr id="133124" name="Rectangle 2"/>
          <p:cNvSpPr>
            <a:spLocks noGrp="1" noChangeArrowheads="1"/>
          </p:cNvSpPr>
          <p:nvPr>
            <p:ph type="body" idx="1"/>
          </p:nvPr>
        </p:nvSpPr>
        <p:spPr>
          <a:xfrm>
            <a:off x="685800" y="4416425"/>
            <a:ext cx="54864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s-ES" smtClean="0">
              <a:latin typeface="Arial" panose="020B0604020202020204" pitchFamily="34" charset="0"/>
            </a:endParaRPr>
          </a:p>
        </p:txBody>
      </p:sp>
    </p:spTree>
    <p:extLst>
      <p:ext uri="{BB962C8B-B14F-4D97-AF65-F5344CB8AC3E}">
        <p14:creationId xmlns:p14="http://schemas.microsoft.com/office/powerpoint/2010/main" val="726886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A2D848-45BE-47B5-AA84-85ABDD466FA1}" type="slidenum">
              <a:rPr lang="es-ES" altLang="es-ES" smtClean="0"/>
              <a:pPr>
                <a:spcBef>
                  <a:spcPct val="0"/>
                </a:spcBef>
              </a:pPr>
              <a:t>4</a:t>
            </a:fld>
            <a:endParaRPr lang="es-ES" altLang="es-E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1582921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4CA888-E4BC-4068-9A26-0BF52BB2AC4D}" type="slidenum">
              <a:rPr lang="es-ES" altLang="es-ES" smtClean="0"/>
              <a:pPr>
                <a:spcBef>
                  <a:spcPct val="0"/>
                </a:spcBef>
              </a:pPr>
              <a:t>43</a:t>
            </a:fld>
            <a:endParaRPr lang="es-ES" altLang="es-E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39670611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63BA61-4B9F-4E52-BBDA-BA01877F0FDD}" type="slidenum">
              <a:rPr lang="es-ES" altLang="es-ES" smtClean="0"/>
              <a:pPr>
                <a:spcBef>
                  <a:spcPct val="0"/>
                </a:spcBef>
              </a:pPr>
              <a:t>44</a:t>
            </a:fld>
            <a:endParaRPr lang="es-ES" altLang="es-E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27385978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580434-6E60-4B9F-9530-3E152C4CCEC3}" type="slidenum">
              <a:rPr lang="es-ES" altLang="es-ES" smtClean="0">
                <a:solidFill>
                  <a:srgbClr val="000000"/>
                </a:solidFill>
              </a:rPr>
              <a:pPr>
                <a:spcBef>
                  <a:spcPct val="0"/>
                </a:spcBef>
              </a:pPr>
              <a:t>45</a:t>
            </a:fld>
            <a:endParaRPr lang="es-ES" altLang="es-ES" smtClean="0">
              <a:solidFill>
                <a:srgbClr val="000000"/>
              </a:solidFill>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1462804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716196-DB88-4F69-9EAA-BF5C669BE2FC}" type="slidenum">
              <a:rPr lang="es-ES" altLang="es-ES" smtClean="0">
                <a:solidFill>
                  <a:srgbClr val="000000"/>
                </a:solidFill>
              </a:rPr>
              <a:pPr>
                <a:spcBef>
                  <a:spcPct val="0"/>
                </a:spcBef>
              </a:pPr>
              <a:t>46</a:t>
            </a:fld>
            <a:endParaRPr lang="es-ES" altLang="es-ES" smtClean="0">
              <a:solidFill>
                <a:srgbClr val="000000"/>
              </a:solidFill>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14419157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1854D2-FA09-485F-ACD7-3F32FD5A66B1}" type="slidenum">
              <a:rPr lang="es-ES" altLang="es-ES" smtClean="0">
                <a:solidFill>
                  <a:srgbClr val="000000"/>
                </a:solidFill>
              </a:rPr>
              <a:pPr>
                <a:spcBef>
                  <a:spcPct val="0"/>
                </a:spcBef>
              </a:pPr>
              <a:t>47</a:t>
            </a:fld>
            <a:endParaRPr lang="es-ES" altLang="es-ES" smtClean="0">
              <a:solidFill>
                <a:srgbClr val="000000"/>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2300126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28ECCC-D590-4262-A607-7E394EA3BA77}" type="slidenum">
              <a:rPr lang="es-ES" altLang="es-ES" smtClean="0">
                <a:solidFill>
                  <a:srgbClr val="000000"/>
                </a:solidFill>
              </a:rPr>
              <a:pPr>
                <a:spcBef>
                  <a:spcPct val="0"/>
                </a:spcBef>
              </a:pPr>
              <a:t>48</a:t>
            </a:fld>
            <a:endParaRPr lang="es-ES" altLang="es-ES" smtClean="0">
              <a:solidFill>
                <a:srgbClr val="000000"/>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28042499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57AB62-DED7-4638-A4FC-7D7A0C9BDCD8}" type="slidenum">
              <a:rPr lang="es-ES" altLang="es-ES" smtClean="0">
                <a:solidFill>
                  <a:srgbClr val="000000"/>
                </a:solidFill>
              </a:rPr>
              <a:pPr>
                <a:spcBef>
                  <a:spcPct val="0"/>
                </a:spcBef>
              </a:pPr>
              <a:t>49</a:t>
            </a:fld>
            <a:endParaRPr lang="es-ES" altLang="es-ES" smtClean="0">
              <a:solidFill>
                <a:srgbClr val="000000"/>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16210368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5926CC-F6E9-47EB-8A22-49AAB853CF37}" type="slidenum">
              <a:rPr lang="es-ES" altLang="es-ES" smtClean="0">
                <a:solidFill>
                  <a:srgbClr val="000000"/>
                </a:solidFill>
              </a:rPr>
              <a:pPr>
                <a:spcBef>
                  <a:spcPct val="0"/>
                </a:spcBef>
              </a:pPr>
              <a:t>50</a:t>
            </a:fld>
            <a:endParaRPr lang="es-ES" altLang="es-ES" smtClean="0">
              <a:solidFill>
                <a:srgbClr val="000000"/>
              </a:solidFill>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41003026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94A277-0F03-45ED-868B-70CAD05E5783}" type="slidenum">
              <a:rPr lang="es-ES" altLang="es-ES" smtClean="0">
                <a:solidFill>
                  <a:srgbClr val="000000"/>
                </a:solidFill>
              </a:rPr>
              <a:pPr>
                <a:spcBef>
                  <a:spcPct val="0"/>
                </a:spcBef>
              </a:pPr>
              <a:t>51</a:t>
            </a:fld>
            <a:endParaRPr lang="es-ES" altLang="es-ES" smtClean="0">
              <a:solidFill>
                <a:srgbClr val="000000"/>
              </a:solidFill>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38669854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D50223-F433-49CD-ACB2-91EA0FF6EECC}" type="slidenum">
              <a:rPr lang="es-ES" altLang="es-ES" smtClean="0">
                <a:solidFill>
                  <a:srgbClr val="000000"/>
                </a:solidFill>
              </a:rPr>
              <a:pPr>
                <a:spcBef>
                  <a:spcPct val="0"/>
                </a:spcBef>
              </a:pPr>
              <a:t>52</a:t>
            </a:fld>
            <a:endParaRPr lang="es-ES" altLang="es-ES" smtClean="0">
              <a:solidFill>
                <a:srgbClr val="000000"/>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4060063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647A23A-E315-496F-B00D-ED3ADA82ED7D}" type="slidenum">
              <a:rPr lang="es-ES" altLang="es-ES" smtClean="0"/>
              <a:pPr>
                <a:spcBef>
                  <a:spcPct val="0"/>
                </a:spcBef>
              </a:pPr>
              <a:t>5</a:t>
            </a:fld>
            <a:endParaRPr lang="es-ES" altLang="es-E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1627523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06E049-C376-448D-927B-FAD34E25BA9D}" type="slidenum">
              <a:rPr lang="es-ES" altLang="es-ES" smtClean="0">
                <a:solidFill>
                  <a:srgbClr val="000000"/>
                </a:solidFill>
              </a:rPr>
              <a:pPr>
                <a:spcBef>
                  <a:spcPct val="0"/>
                </a:spcBef>
              </a:pPr>
              <a:t>53</a:t>
            </a:fld>
            <a:endParaRPr lang="es-ES" altLang="es-ES" smtClean="0">
              <a:solidFill>
                <a:srgbClr val="000000"/>
              </a:solidFill>
            </a:endParaRPr>
          </a:p>
        </p:txBody>
      </p:sp>
      <p:sp>
        <p:nvSpPr>
          <p:cNvPr id="155651" name="Rectangle 2"/>
          <p:cNvSpPr>
            <a:spLocks noGrp="1" noRot="1" noChangeAspect="1" noChangeArrowheads="1" noTextEdit="1"/>
          </p:cNvSpPr>
          <p:nvPr>
            <p:ph type="sldImg"/>
          </p:nvPr>
        </p:nvSpPr>
        <p:spPr>
          <a:solidFill>
            <a:srgbClr val="FFFFFF"/>
          </a:solidFill>
          <a:ln/>
        </p:spPr>
      </p:sp>
      <p:sp>
        <p:nvSpPr>
          <p:cNvPr id="155652" name="Rectangle 3"/>
          <p:cNvSpPr>
            <a:spLocks noGrp="1" noChangeArrowheads="1"/>
          </p:cNvSpPr>
          <p:nvPr>
            <p:ph type="body" idx="1"/>
          </p:nvPr>
        </p:nvSpPr>
        <p:spPr>
          <a:xfrm>
            <a:off x="914400" y="4416425"/>
            <a:ext cx="5029200" cy="4183063"/>
          </a:xfrm>
          <a:solidFill>
            <a:srgbClr val="FFFFFF"/>
          </a:solidFill>
          <a:ln>
            <a:solidFill>
              <a:srgbClr val="000000"/>
            </a:solidFill>
          </a:ln>
        </p:spPr>
        <p:txBody>
          <a:bodyPr/>
          <a:lstStyle/>
          <a:p>
            <a:endParaRPr lang="es-ES" altLang="es-ES" smtClean="0">
              <a:latin typeface="Arial" panose="020B0604020202020204" pitchFamily="34" charset="0"/>
            </a:endParaRPr>
          </a:p>
        </p:txBody>
      </p:sp>
    </p:spTree>
    <p:extLst>
      <p:ext uri="{BB962C8B-B14F-4D97-AF65-F5344CB8AC3E}">
        <p14:creationId xmlns:p14="http://schemas.microsoft.com/office/powerpoint/2010/main" val="18809640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529443-1D8A-454A-A7DA-B0003AB02C9E}" type="slidenum">
              <a:rPr lang="es-ES" altLang="es-ES" smtClean="0">
                <a:solidFill>
                  <a:srgbClr val="000000"/>
                </a:solidFill>
              </a:rPr>
              <a:pPr>
                <a:spcBef>
                  <a:spcPct val="0"/>
                </a:spcBef>
              </a:pPr>
              <a:t>54</a:t>
            </a:fld>
            <a:endParaRPr lang="es-ES" altLang="es-ES" smtClean="0">
              <a:solidFill>
                <a:srgbClr val="000000"/>
              </a:solidFill>
            </a:endParaRPr>
          </a:p>
        </p:txBody>
      </p:sp>
      <p:sp>
        <p:nvSpPr>
          <p:cNvPr id="157699" name="Rectangle 2"/>
          <p:cNvSpPr>
            <a:spLocks noGrp="1" noRot="1" noChangeAspect="1" noChangeArrowheads="1" noTextEdit="1"/>
          </p:cNvSpPr>
          <p:nvPr>
            <p:ph type="sldImg"/>
          </p:nvPr>
        </p:nvSpPr>
        <p:spPr>
          <a:solidFill>
            <a:srgbClr val="FFFFFF"/>
          </a:solidFill>
          <a:ln/>
        </p:spPr>
      </p:sp>
      <p:sp>
        <p:nvSpPr>
          <p:cNvPr id="157700" name="Rectangle 3"/>
          <p:cNvSpPr>
            <a:spLocks noGrp="1" noChangeArrowheads="1"/>
          </p:cNvSpPr>
          <p:nvPr>
            <p:ph type="body" idx="1"/>
          </p:nvPr>
        </p:nvSpPr>
        <p:spPr>
          <a:xfrm>
            <a:off x="914400" y="4416425"/>
            <a:ext cx="5029200" cy="4183063"/>
          </a:xfrm>
          <a:solidFill>
            <a:srgbClr val="FFFFFF"/>
          </a:solidFill>
          <a:ln>
            <a:solidFill>
              <a:srgbClr val="000000"/>
            </a:solidFill>
          </a:ln>
        </p:spPr>
        <p:txBody>
          <a:bodyPr/>
          <a:lstStyle/>
          <a:p>
            <a:endParaRPr lang="es-ES" altLang="es-ES" smtClean="0">
              <a:latin typeface="Arial" panose="020B0604020202020204" pitchFamily="34" charset="0"/>
            </a:endParaRPr>
          </a:p>
        </p:txBody>
      </p:sp>
    </p:spTree>
    <p:extLst>
      <p:ext uri="{BB962C8B-B14F-4D97-AF65-F5344CB8AC3E}">
        <p14:creationId xmlns:p14="http://schemas.microsoft.com/office/powerpoint/2010/main" val="32454420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A8FF97-B9A7-4460-B188-83B5CE651898}" type="slidenum">
              <a:rPr lang="es-ES" altLang="es-ES" smtClean="0">
                <a:solidFill>
                  <a:srgbClr val="000000"/>
                </a:solidFill>
              </a:rPr>
              <a:pPr>
                <a:spcBef>
                  <a:spcPct val="0"/>
                </a:spcBef>
              </a:pPr>
              <a:t>55</a:t>
            </a:fld>
            <a:endParaRPr lang="es-ES" altLang="es-ES" smtClean="0">
              <a:solidFill>
                <a:srgbClr val="000000"/>
              </a:solidFill>
            </a:endParaRPr>
          </a:p>
        </p:txBody>
      </p:sp>
      <p:sp>
        <p:nvSpPr>
          <p:cNvPr id="159747" name="Rectangle 2"/>
          <p:cNvSpPr>
            <a:spLocks noGrp="1" noRot="1" noChangeAspect="1" noChangeArrowheads="1" noTextEdit="1"/>
          </p:cNvSpPr>
          <p:nvPr>
            <p:ph type="sldImg"/>
          </p:nvPr>
        </p:nvSpPr>
        <p:spPr>
          <a:solidFill>
            <a:srgbClr val="FFFFFF"/>
          </a:solidFill>
          <a:ln/>
        </p:spPr>
      </p:sp>
      <p:sp>
        <p:nvSpPr>
          <p:cNvPr id="159748" name="Rectangle 3"/>
          <p:cNvSpPr>
            <a:spLocks noGrp="1" noChangeArrowheads="1"/>
          </p:cNvSpPr>
          <p:nvPr>
            <p:ph type="body" idx="1"/>
          </p:nvPr>
        </p:nvSpPr>
        <p:spPr>
          <a:xfrm>
            <a:off x="914400" y="4416425"/>
            <a:ext cx="5029200" cy="4183063"/>
          </a:xfrm>
          <a:solidFill>
            <a:srgbClr val="FFFFFF"/>
          </a:solidFill>
          <a:ln>
            <a:solidFill>
              <a:srgbClr val="000000"/>
            </a:solidFill>
          </a:ln>
        </p:spPr>
        <p:txBody>
          <a:bodyPr/>
          <a:lstStyle/>
          <a:p>
            <a:endParaRPr lang="es-ES" altLang="es-ES" smtClean="0">
              <a:latin typeface="Arial" panose="020B0604020202020204" pitchFamily="34" charset="0"/>
            </a:endParaRPr>
          </a:p>
        </p:txBody>
      </p:sp>
    </p:spTree>
    <p:extLst>
      <p:ext uri="{BB962C8B-B14F-4D97-AF65-F5344CB8AC3E}">
        <p14:creationId xmlns:p14="http://schemas.microsoft.com/office/powerpoint/2010/main" val="31869922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6DE55-F1DA-406F-ADC9-A98C0707E1F3}" type="slidenum">
              <a:rPr lang="es-ES" altLang="es-ES" smtClean="0">
                <a:solidFill>
                  <a:srgbClr val="000000"/>
                </a:solidFill>
              </a:rPr>
              <a:pPr>
                <a:spcBef>
                  <a:spcPct val="0"/>
                </a:spcBef>
              </a:pPr>
              <a:t>56</a:t>
            </a:fld>
            <a:endParaRPr lang="es-ES" altLang="es-ES" smtClean="0">
              <a:solidFill>
                <a:srgbClr val="000000"/>
              </a:solidFill>
            </a:endParaRPr>
          </a:p>
        </p:txBody>
      </p:sp>
      <p:sp>
        <p:nvSpPr>
          <p:cNvPr id="161795" name="Rectangle 2"/>
          <p:cNvSpPr>
            <a:spLocks noGrp="1" noRot="1" noChangeAspect="1" noChangeArrowheads="1" noTextEdit="1"/>
          </p:cNvSpPr>
          <p:nvPr>
            <p:ph type="sldImg"/>
          </p:nvPr>
        </p:nvSpPr>
        <p:spPr>
          <a:solidFill>
            <a:srgbClr val="FFFFFF"/>
          </a:solidFill>
          <a:ln/>
        </p:spPr>
      </p:sp>
      <p:sp>
        <p:nvSpPr>
          <p:cNvPr id="161796" name="Rectangle 3"/>
          <p:cNvSpPr>
            <a:spLocks noGrp="1" noChangeArrowheads="1"/>
          </p:cNvSpPr>
          <p:nvPr>
            <p:ph type="body" idx="1"/>
          </p:nvPr>
        </p:nvSpPr>
        <p:spPr>
          <a:xfrm>
            <a:off x="914400" y="4416425"/>
            <a:ext cx="5029200" cy="4183063"/>
          </a:xfrm>
          <a:solidFill>
            <a:srgbClr val="FFFFFF"/>
          </a:solidFill>
          <a:ln>
            <a:solidFill>
              <a:srgbClr val="000000"/>
            </a:solidFill>
          </a:ln>
        </p:spPr>
        <p:txBody>
          <a:bodyPr/>
          <a:lstStyle/>
          <a:p>
            <a:endParaRPr lang="es-ES" altLang="es-ES" smtClean="0">
              <a:latin typeface="Arial" panose="020B0604020202020204" pitchFamily="34" charset="0"/>
            </a:endParaRPr>
          </a:p>
        </p:txBody>
      </p:sp>
    </p:spTree>
    <p:extLst>
      <p:ext uri="{BB962C8B-B14F-4D97-AF65-F5344CB8AC3E}">
        <p14:creationId xmlns:p14="http://schemas.microsoft.com/office/powerpoint/2010/main" val="1925867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A26082-B9B0-47FA-BF68-26409C1F129C}" type="slidenum">
              <a:rPr lang="es-ES" altLang="es-ES" smtClean="0"/>
              <a:pPr>
                <a:spcBef>
                  <a:spcPct val="0"/>
                </a:spcBef>
              </a:pPr>
              <a:t>6</a:t>
            </a:fld>
            <a:endParaRPr lang="es-ES" altLang="es-E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3785005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A8587C-EC24-427D-84D9-735AA9FDF378}" type="slidenum">
              <a:rPr lang="es-ES" altLang="es-ES" smtClean="0"/>
              <a:pPr>
                <a:spcBef>
                  <a:spcPct val="0"/>
                </a:spcBef>
              </a:pPr>
              <a:t>7</a:t>
            </a:fld>
            <a:endParaRPr lang="es-ES" altLang="es-E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1837802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D265F5-0966-406A-9180-8E61D69A011D}" type="slidenum">
              <a:rPr lang="es-ES" altLang="es-ES" smtClean="0"/>
              <a:pPr>
                <a:spcBef>
                  <a:spcPct val="0"/>
                </a:spcBef>
              </a:pPr>
              <a:t>8</a:t>
            </a:fld>
            <a:endParaRPr lang="es-ES" altLang="es-E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1160945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44E8DE-FEF6-4A93-A56A-F0D4C6FB0895}" type="slidenum">
              <a:rPr lang="es-ES" altLang="es-ES" smtClean="0"/>
              <a:pPr>
                <a:spcBef>
                  <a:spcPct val="0"/>
                </a:spcBef>
              </a:pPr>
              <a:t>9</a:t>
            </a:fld>
            <a:endParaRPr lang="es-ES" altLang="es-E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latin typeface="Arial" panose="020B0604020202020204" pitchFamily="34" charset="0"/>
            </a:endParaRPr>
          </a:p>
        </p:txBody>
      </p:sp>
    </p:spTree>
    <p:extLst>
      <p:ext uri="{BB962C8B-B14F-4D97-AF65-F5344CB8AC3E}">
        <p14:creationId xmlns:p14="http://schemas.microsoft.com/office/powerpoint/2010/main" val="1609714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1" hangingPunct="1">
                <a:defRPr/>
              </a:pPr>
              <a:endParaRPr lang="es-ES">
                <a:latin typeface="Arial" charset="0"/>
                <a:cs typeface="+mn-cs"/>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1" hangingPunct="1">
                <a:defRPr/>
              </a:pPr>
              <a:endParaRPr lang="es-ES">
                <a:latin typeface="Arial" charset="0"/>
                <a:cs typeface="+mn-cs"/>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1" hangingPunct="1">
                <a:defRPr/>
              </a:pPr>
              <a:endParaRPr lang="es-ES">
                <a:latin typeface="Arial" charset="0"/>
                <a:cs typeface="+mn-cs"/>
              </a:endParaRPr>
            </a:p>
          </p:txBody>
        </p:sp>
        <p:sp>
          <p:nvSpPr>
            <p:cNvPr id="8" name="Freeform 6"/>
            <p:cNvSpPr>
              <a:spLocks/>
            </p:cNvSpPr>
            <p:nvPr/>
          </p:nvSpPr>
          <p:spPr bwMode="hidden">
            <a:xfrm>
              <a:off x="4038" y="3577"/>
              <a:ext cx="1720" cy="65"/>
            </a:xfrm>
            <a:custGeom>
              <a:avLst/>
              <a:gdLst>
                <a:gd name="T0" fmla="*/ 1708 w 1722"/>
                <a:gd name="T1" fmla="*/ 59 h 66"/>
                <a:gd name="T2" fmla="*/ 1708 w 1722"/>
                <a:gd name="T3" fmla="*/ 53 h 66"/>
                <a:gd name="T4" fmla="*/ 0 w 1722"/>
                <a:gd name="T5" fmla="*/ 0 h 66"/>
                <a:gd name="T6" fmla="*/ 0 w 1722"/>
                <a:gd name="T7" fmla="*/ 41 h 66"/>
                <a:gd name="T8" fmla="*/ 1708 w 1722"/>
                <a:gd name="T9" fmla="*/ 59 h 66"/>
                <a:gd name="T10" fmla="*/ 1708 w 1722"/>
                <a:gd name="T11" fmla="*/ 59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1" hangingPunct="1">
                <a:defRPr/>
              </a:pPr>
              <a:endParaRPr lang="es-ES">
                <a:latin typeface="Arial" charset="0"/>
                <a:cs typeface="+mn-cs"/>
              </a:endParaRPr>
            </a:p>
          </p:txBody>
        </p:sp>
        <p:sp>
          <p:nvSpPr>
            <p:cNvPr id="10" name="Freeform 8"/>
            <p:cNvSpPr>
              <a:spLocks/>
            </p:cNvSpPr>
            <p:nvPr/>
          </p:nvSpPr>
          <p:spPr bwMode="hidden">
            <a:xfrm>
              <a:off x="4784" y="3702"/>
              <a:ext cx="974" cy="101"/>
            </a:xfrm>
            <a:custGeom>
              <a:avLst/>
              <a:gdLst>
                <a:gd name="T0" fmla="*/ 968 w 975"/>
                <a:gd name="T1" fmla="*/ 48 h 101"/>
                <a:gd name="T2" fmla="*/ 968 w 975"/>
                <a:gd name="T3" fmla="*/ 0 h 101"/>
                <a:gd name="T4" fmla="*/ 0 w 975"/>
                <a:gd name="T5" fmla="*/ 24 h 101"/>
                <a:gd name="T6" fmla="*/ 0 w 975"/>
                <a:gd name="T7" fmla="*/ 101 h 101"/>
                <a:gd name="T8" fmla="*/ 968 w 975"/>
                <a:gd name="T9" fmla="*/ 48 h 101"/>
                <a:gd name="T10" fmla="*/ 968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 name="Freeform 9"/>
            <p:cNvSpPr>
              <a:spLocks/>
            </p:cNvSpPr>
            <p:nvPr/>
          </p:nvSpPr>
          <p:spPr bwMode="hidden">
            <a:xfrm>
              <a:off x="3619" y="3815"/>
              <a:ext cx="2139" cy="198"/>
            </a:xfrm>
            <a:custGeom>
              <a:avLst/>
              <a:gdLst>
                <a:gd name="T0" fmla="*/ 2127 w 2141"/>
                <a:gd name="T1" fmla="*/ 0 h 198"/>
                <a:gd name="T2" fmla="*/ 0 w 2141"/>
                <a:gd name="T3" fmla="*/ 156 h 198"/>
                <a:gd name="T4" fmla="*/ 0 w 2141"/>
                <a:gd name="T5" fmla="*/ 198 h 198"/>
                <a:gd name="T6" fmla="*/ 2127 w 2141"/>
                <a:gd name="T7" fmla="*/ 0 h 198"/>
                <a:gd name="T8" fmla="*/ 2127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1" hangingPunct="1">
                <a:defRPr/>
              </a:pPr>
              <a:endParaRPr lang="es-ES">
                <a:latin typeface="Arial" charset="0"/>
                <a:cs typeface="+mn-cs"/>
              </a:endParaRPr>
            </a:p>
          </p:txBody>
        </p:sp>
        <p:sp>
          <p:nvSpPr>
            <p:cNvPr id="13" name="Freeform 11"/>
            <p:cNvSpPr>
              <a:spLocks/>
            </p:cNvSpPr>
            <p:nvPr/>
          </p:nvSpPr>
          <p:spPr bwMode="hidden">
            <a:xfrm>
              <a:off x="2097" y="4043"/>
              <a:ext cx="2514" cy="276"/>
            </a:xfrm>
            <a:custGeom>
              <a:avLst/>
              <a:gdLst>
                <a:gd name="T0" fmla="*/ 2161 w 2517"/>
                <a:gd name="T1" fmla="*/ 276 h 276"/>
                <a:gd name="T2" fmla="*/ 2496 w 2517"/>
                <a:gd name="T3" fmla="*/ 204 h 276"/>
                <a:gd name="T4" fmla="*/ 2239 w 2517"/>
                <a:gd name="T5" fmla="*/ 0 h 276"/>
                <a:gd name="T6" fmla="*/ 0 w 2517"/>
                <a:gd name="T7" fmla="*/ 276 h 276"/>
                <a:gd name="T8" fmla="*/ 2161 w 2517"/>
                <a:gd name="T9" fmla="*/ 276 h 276"/>
                <a:gd name="T10" fmla="*/ 2161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1" hangingPunct="1">
                <a:defRPr/>
              </a:pPr>
              <a:endParaRPr lang="es-ES">
                <a:latin typeface="Arial" charset="0"/>
                <a:cs typeface="+mn-cs"/>
              </a:endParaRPr>
            </a:p>
          </p:txBody>
        </p:sp>
        <p:sp>
          <p:nvSpPr>
            <p:cNvPr id="15" name="Freeform 13"/>
            <p:cNvSpPr>
              <a:spLocks/>
            </p:cNvSpPr>
            <p:nvPr/>
          </p:nvSpPr>
          <p:spPr bwMode="hidden">
            <a:xfrm>
              <a:off x="5030" y="3151"/>
              <a:ext cx="728" cy="240"/>
            </a:xfrm>
            <a:custGeom>
              <a:avLst/>
              <a:gdLst>
                <a:gd name="T0" fmla="*/ 722 w 729"/>
                <a:gd name="T1" fmla="*/ 240 h 240"/>
                <a:gd name="T2" fmla="*/ 0 w 729"/>
                <a:gd name="T3" fmla="*/ 0 h 240"/>
                <a:gd name="T4" fmla="*/ 0 w 729"/>
                <a:gd name="T5" fmla="*/ 6 h 240"/>
                <a:gd name="T6" fmla="*/ 722 w 729"/>
                <a:gd name="T7" fmla="*/ 240 h 240"/>
                <a:gd name="T8" fmla="*/ 722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1" hangingPunct="1">
                <a:defRPr/>
              </a:pPr>
              <a:endParaRPr lang="es-ES">
                <a:latin typeface="Arial" charset="0"/>
                <a:cs typeface="+mn-cs"/>
              </a:endParaRPr>
            </a:p>
          </p:txBody>
        </p:sp>
        <p:sp>
          <p:nvSpPr>
            <p:cNvPr id="17" name="Freeform 15"/>
            <p:cNvSpPr>
              <a:spLocks/>
            </p:cNvSpPr>
            <p:nvPr/>
          </p:nvSpPr>
          <p:spPr bwMode="hidden">
            <a:xfrm>
              <a:off x="5030" y="3049"/>
              <a:ext cx="728" cy="318"/>
            </a:xfrm>
            <a:custGeom>
              <a:avLst/>
              <a:gdLst>
                <a:gd name="T0" fmla="*/ 722 w 729"/>
                <a:gd name="T1" fmla="*/ 318 h 318"/>
                <a:gd name="T2" fmla="*/ 722 w 729"/>
                <a:gd name="T3" fmla="*/ 312 h 318"/>
                <a:gd name="T4" fmla="*/ 0 w 729"/>
                <a:gd name="T5" fmla="*/ 0 h 318"/>
                <a:gd name="T6" fmla="*/ 0 w 729"/>
                <a:gd name="T7" fmla="*/ 54 h 318"/>
                <a:gd name="T8" fmla="*/ 722 w 729"/>
                <a:gd name="T9" fmla="*/ 318 h 318"/>
                <a:gd name="T10" fmla="*/ 722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1" hangingPunct="1">
                <a:defRPr/>
              </a:pPr>
              <a:endParaRPr lang="es-ES">
                <a:latin typeface="Arial" charset="0"/>
                <a:cs typeface="+mn-cs"/>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1" hangingPunct="1">
                <a:defRPr/>
              </a:pPr>
              <a:endParaRPr lang="es-ES">
                <a:latin typeface="Arial" charset="0"/>
                <a:cs typeface="+mn-cs"/>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1" hangingPunct="1">
                <a:defRPr/>
              </a:pPr>
              <a:endParaRPr lang="es-ES">
                <a:latin typeface="Arial" charset="0"/>
                <a:cs typeface="+mn-cs"/>
              </a:endParaRPr>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1" hangingPunct="1">
                <a:defRPr/>
              </a:pPr>
              <a:endParaRPr lang="es-ES">
                <a:latin typeface="Arial" charset="0"/>
                <a:cs typeface="+mn-cs"/>
              </a:endParaRPr>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1" hangingPunct="1">
                <a:defRPr/>
              </a:pPr>
              <a:endParaRPr lang="es-ES">
                <a:latin typeface="Arial" charset="0"/>
                <a:cs typeface="+mn-cs"/>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1" hangingPunct="1">
                <a:defRPr/>
              </a:pPr>
              <a:endParaRPr lang="es-ES">
                <a:latin typeface="Arial" charset="0"/>
                <a:cs typeface="+mn-cs"/>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1" hangingPunct="1">
                <a:defRPr/>
              </a:pPr>
              <a:endParaRPr lang="es-ES">
                <a:latin typeface="Arial" charset="0"/>
                <a:cs typeface="+mn-cs"/>
              </a:endParaRPr>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1" hangingPunct="1">
                <a:defRPr/>
              </a:pPr>
              <a:endParaRPr lang="es-ES">
                <a:latin typeface="Arial" charset="0"/>
                <a:cs typeface="+mn-cs"/>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s-ES">
                <a:latin typeface="Arial" charset="0"/>
                <a:cs typeface="+mn-cs"/>
              </a:endParaRPr>
            </a:p>
          </p:txBody>
        </p:sp>
        <p:sp>
          <p:nvSpPr>
            <p:cNvPr id="30" name="Freeform 28"/>
            <p:cNvSpPr>
              <a:spLocks/>
            </p:cNvSpPr>
            <p:nvPr/>
          </p:nvSpPr>
          <p:spPr bwMode="hidden">
            <a:xfrm>
              <a:off x="5698" y="653"/>
              <a:ext cx="60" cy="311"/>
            </a:xfrm>
            <a:custGeom>
              <a:avLst/>
              <a:gdLst>
                <a:gd name="T0" fmla="*/ 0 w 60"/>
                <a:gd name="T1" fmla="*/ 144 h 312"/>
                <a:gd name="T2" fmla="*/ 60 w 60"/>
                <a:gd name="T3" fmla="*/ 305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1" hangingPunct="1">
                <a:defRPr/>
              </a:pPr>
              <a:endParaRPr lang="es-ES">
                <a:latin typeface="Arial" charset="0"/>
                <a:cs typeface="+mn-cs"/>
              </a:endParaRPr>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1" hangingPunct="1">
                <a:defRPr/>
              </a:pPr>
              <a:endParaRPr lang="es-ES">
                <a:latin typeface="Arial" charset="0"/>
                <a:cs typeface="+mn-cs"/>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1" hangingPunct="1">
                <a:defRPr/>
              </a:pPr>
              <a:endParaRPr lang="es-ES">
                <a:latin typeface="Arial" charset="0"/>
                <a:cs typeface="+mn-cs"/>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1" hangingPunct="1">
                <a:defRPr/>
              </a:pPr>
              <a:endParaRPr lang="es-ES">
                <a:latin typeface="Arial" charset="0"/>
                <a:cs typeface="+mn-cs"/>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s-ES">
                <a:latin typeface="Arial" charset="0"/>
                <a:cs typeface="+mn-cs"/>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1" hangingPunct="1">
                <a:defRPr/>
              </a:pPr>
              <a:endParaRPr lang="es-ES">
                <a:latin typeface="Arial" charset="0"/>
                <a:cs typeface="+mn-cs"/>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1" hangingPunct="1">
                <a:defRPr/>
              </a:pPr>
              <a:endParaRPr lang="es-ES">
                <a:latin typeface="Arial" charset="0"/>
                <a:cs typeface="+mn-cs"/>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1" hangingPunct="1">
                <a:defRPr/>
              </a:pPr>
              <a:endParaRPr lang="es-ES">
                <a:latin typeface="Arial" charset="0"/>
                <a:cs typeface="+mn-cs"/>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1" hangingPunct="1">
                <a:defRPr/>
              </a:pPr>
              <a:endParaRPr lang="es-ES">
                <a:latin typeface="Arial" charset="0"/>
                <a:cs typeface="+mn-cs"/>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1" hangingPunct="1">
                  <a:defRPr/>
                </a:pPr>
                <a:endParaRPr lang="es-ES">
                  <a:latin typeface="Arial" charset="0"/>
                  <a:cs typeface="+mn-cs"/>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1" hangingPunct="1">
                  <a:defRPr/>
                </a:pPr>
                <a:endParaRPr lang="es-ES">
                  <a:latin typeface="Arial" charset="0"/>
                  <a:cs typeface="+mn-cs"/>
                </a:endParaRPr>
              </a:p>
            </p:txBody>
          </p:sp>
        </p:grpSp>
      </p:grpSp>
      <p:sp>
        <p:nvSpPr>
          <p:cNvPr id="102442" name="Rectangle 42"/>
          <p:cNvSpPr>
            <a:spLocks noGrp="1" noChangeArrowheads="1"/>
          </p:cNvSpPr>
          <p:nvPr>
            <p:ph type="ctrTitle" sz="quarter"/>
          </p:nvPr>
        </p:nvSpPr>
        <p:spPr>
          <a:xfrm>
            <a:off x="457200" y="1600200"/>
            <a:ext cx="8229600" cy="1828800"/>
          </a:xfrm>
        </p:spPr>
        <p:txBody>
          <a:bodyPr/>
          <a:lstStyle>
            <a:lvl1pPr>
              <a:defRPr sz="4800"/>
            </a:lvl1pPr>
          </a:lstStyle>
          <a:p>
            <a:r>
              <a:rPr lang="es-ES"/>
              <a:t>Haga clic para cambiar el estilo de título	</a:t>
            </a:r>
          </a:p>
        </p:txBody>
      </p:sp>
      <p:sp>
        <p:nvSpPr>
          <p:cNvPr id="10244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s-ES"/>
              <a:t>Haga clic para modificar el estilo de subtítulo del patrón</a:t>
            </a:r>
          </a:p>
        </p:txBody>
      </p:sp>
      <p:sp>
        <p:nvSpPr>
          <p:cNvPr id="44" name="Rectangle 44"/>
          <p:cNvSpPr>
            <a:spLocks noGrp="1" noChangeArrowheads="1"/>
          </p:cNvSpPr>
          <p:nvPr>
            <p:ph type="dt" sz="quarter" idx="10"/>
          </p:nvPr>
        </p:nvSpPr>
        <p:spPr/>
        <p:txBody>
          <a:bodyPr/>
          <a:lstStyle>
            <a:lvl1pPr>
              <a:defRPr/>
            </a:lvl1pPr>
          </a:lstStyle>
          <a:p>
            <a:pPr>
              <a:defRPr/>
            </a:pPr>
            <a:endParaRPr lang="es-ES"/>
          </a:p>
        </p:txBody>
      </p:sp>
      <p:sp>
        <p:nvSpPr>
          <p:cNvPr id="45" name="Rectangle 45"/>
          <p:cNvSpPr>
            <a:spLocks noGrp="1" noChangeArrowheads="1"/>
          </p:cNvSpPr>
          <p:nvPr>
            <p:ph type="ftr" sz="quarter" idx="11"/>
          </p:nvPr>
        </p:nvSpPr>
        <p:spPr/>
        <p:txBody>
          <a:bodyPr/>
          <a:lstStyle>
            <a:lvl1pPr>
              <a:defRPr smtClean="0"/>
            </a:lvl1pPr>
          </a:lstStyle>
          <a:p>
            <a:pPr>
              <a:defRPr/>
            </a:pPr>
            <a:r>
              <a:rPr lang="es-ES"/>
              <a:t>Joaquín Martínez Torregrosa. Didáctica de las Ciencias Experimentales. Universidad de Alicante</a:t>
            </a:r>
          </a:p>
        </p:txBody>
      </p:sp>
      <p:sp>
        <p:nvSpPr>
          <p:cNvPr id="46" name="Rectangle 46"/>
          <p:cNvSpPr>
            <a:spLocks noGrp="1" noChangeArrowheads="1"/>
          </p:cNvSpPr>
          <p:nvPr>
            <p:ph type="sldNum" sz="quarter" idx="12"/>
          </p:nvPr>
        </p:nvSpPr>
        <p:spPr/>
        <p:txBody>
          <a:bodyPr/>
          <a:lstStyle>
            <a:lvl1pPr>
              <a:defRPr/>
            </a:lvl1pPr>
          </a:lstStyle>
          <a:p>
            <a:pPr>
              <a:defRPr/>
            </a:pPr>
            <a:fld id="{84DF0524-DBA5-47C2-A011-1FC3E5DED76D}" type="slidenum">
              <a:rPr lang="es-ES" altLang="es-ES"/>
              <a:pPr>
                <a:defRPr/>
              </a:pPr>
              <a:t>‹Nº›</a:t>
            </a:fld>
            <a:endParaRPr lang="es-ES" altLang="es-ES"/>
          </a:p>
        </p:txBody>
      </p:sp>
    </p:spTree>
    <p:extLst>
      <p:ext uri="{BB962C8B-B14F-4D97-AF65-F5344CB8AC3E}">
        <p14:creationId xmlns:p14="http://schemas.microsoft.com/office/powerpoint/2010/main" val="747796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4"/>
          <p:cNvSpPr>
            <a:spLocks noGrp="1" noChangeArrowheads="1"/>
          </p:cNvSpPr>
          <p:nvPr>
            <p:ph type="dt" sz="half" idx="10"/>
          </p:nvPr>
        </p:nvSpPr>
        <p:spPr/>
        <p:txBody>
          <a:bodyPr/>
          <a:lstStyle>
            <a:lvl1pPr>
              <a:defRPr/>
            </a:lvl1pPr>
          </a:lstStyle>
          <a:p>
            <a:pPr>
              <a:defRPr/>
            </a:pPr>
            <a:endParaRPr lang="es-ES"/>
          </a:p>
        </p:txBody>
      </p:sp>
      <p:sp>
        <p:nvSpPr>
          <p:cNvPr id="5" name="Rectangle 45"/>
          <p:cNvSpPr>
            <a:spLocks noGrp="1" noChangeArrowheads="1"/>
          </p:cNvSpPr>
          <p:nvPr>
            <p:ph type="ftr" sz="quarter" idx="11"/>
          </p:nvPr>
        </p:nvSpPr>
        <p:spPr/>
        <p:txBody>
          <a:bodyPr/>
          <a:lstStyle>
            <a:lvl1pPr>
              <a:defRPr smtClean="0"/>
            </a:lvl1pPr>
          </a:lstStyle>
          <a:p>
            <a:pPr>
              <a:defRPr/>
            </a:pPr>
            <a:r>
              <a:rPr lang="es-ES"/>
              <a:t>Joaquín Martínez Torregrosa. Didáctica de las Ciencias Experimentales. Universidad de Alicante</a:t>
            </a:r>
          </a:p>
        </p:txBody>
      </p:sp>
      <p:sp>
        <p:nvSpPr>
          <p:cNvPr id="6" name="Rectangle 46"/>
          <p:cNvSpPr>
            <a:spLocks noGrp="1" noChangeArrowheads="1"/>
          </p:cNvSpPr>
          <p:nvPr>
            <p:ph type="sldNum" sz="quarter" idx="12"/>
          </p:nvPr>
        </p:nvSpPr>
        <p:spPr/>
        <p:txBody>
          <a:bodyPr/>
          <a:lstStyle>
            <a:lvl1pPr>
              <a:defRPr/>
            </a:lvl1pPr>
          </a:lstStyle>
          <a:p>
            <a:pPr>
              <a:defRPr/>
            </a:pPr>
            <a:fld id="{138CB23D-DE0A-40B7-85FE-E6C3BC8EF44C}" type="slidenum">
              <a:rPr lang="es-ES" altLang="es-ES"/>
              <a:pPr>
                <a:defRPr/>
              </a:pPr>
              <a:t>‹Nº›</a:t>
            </a:fld>
            <a:endParaRPr lang="es-ES" altLang="es-ES"/>
          </a:p>
        </p:txBody>
      </p:sp>
    </p:spTree>
    <p:extLst>
      <p:ext uri="{BB962C8B-B14F-4D97-AF65-F5344CB8AC3E}">
        <p14:creationId xmlns:p14="http://schemas.microsoft.com/office/powerpoint/2010/main" val="415191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4"/>
          <p:cNvSpPr>
            <a:spLocks noGrp="1" noChangeArrowheads="1"/>
          </p:cNvSpPr>
          <p:nvPr>
            <p:ph type="dt" sz="half" idx="10"/>
          </p:nvPr>
        </p:nvSpPr>
        <p:spPr/>
        <p:txBody>
          <a:bodyPr/>
          <a:lstStyle>
            <a:lvl1pPr>
              <a:defRPr/>
            </a:lvl1pPr>
          </a:lstStyle>
          <a:p>
            <a:pPr>
              <a:defRPr/>
            </a:pPr>
            <a:endParaRPr lang="es-ES"/>
          </a:p>
        </p:txBody>
      </p:sp>
      <p:sp>
        <p:nvSpPr>
          <p:cNvPr id="5" name="Rectangle 45"/>
          <p:cNvSpPr>
            <a:spLocks noGrp="1" noChangeArrowheads="1"/>
          </p:cNvSpPr>
          <p:nvPr>
            <p:ph type="ftr" sz="quarter" idx="11"/>
          </p:nvPr>
        </p:nvSpPr>
        <p:spPr/>
        <p:txBody>
          <a:bodyPr/>
          <a:lstStyle>
            <a:lvl1pPr>
              <a:defRPr smtClean="0"/>
            </a:lvl1pPr>
          </a:lstStyle>
          <a:p>
            <a:pPr>
              <a:defRPr/>
            </a:pPr>
            <a:r>
              <a:rPr lang="es-ES"/>
              <a:t>Joaquín Martínez Torregrosa. Didáctica de las Ciencias Experimentales. Universidad de Alicante</a:t>
            </a:r>
          </a:p>
        </p:txBody>
      </p:sp>
      <p:sp>
        <p:nvSpPr>
          <p:cNvPr id="6" name="Rectangle 46"/>
          <p:cNvSpPr>
            <a:spLocks noGrp="1" noChangeArrowheads="1"/>
          </p:cNvSpPr>
          <p:nvPr>
            <p:ph type="sldNum" sz="quarter" idx="12"/>
          </p:nvPr>
        </p:nvSpPr>
        <p:spPr/>
        <p:txBody>
          <a:bodyPr/>
          <a:lstStyle>
            <a:lvl1pPr>
              <a:defRPr/>
            </a:lvl1pPr>
          </a:lstStyle>
          <a:p>
            <a:pPr>
              <a:defRPr/>
            </a:pPr>
            <a:fld id="{157404C6-BD22-4DEC-B87D-934A794F8E11}" type="slidenum">
              <a:rPr lang="es-ES" altLang="es-ES"/>
              <a:pPr>
                <a:defRPr/>
              </a:pPr>
              <a:t>‹Nº›</a:t>
            </a:fld>
            <a:endParaRPr lang="es-ES" altLang="es-ES"/>
          </a:p>
        </p:txBody>
      </p:sp>
    </p:spTree>
    <p:extLst>
      <p:ext uri="{BB962C8B-B14F-4D97-AF65-F5344CB8AC3E}">
        <p14:creationId xmlns:p14="http://schemas.microsoft.com/office/powerpoint/2010/main" val="114590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4648200" y="1600200"/>
            <a:ext cx="4038600" cy="4530725"/>
          </a:xfrm>
        </p:spPr>
        <p:txBody>
          <a:bodyPr/>
          <a:lstStyle/>
          <a:p>
            <a:pPr lvl="0"/>
            <a:endParaRPr lang="es-ES" noProof="0" smtClean="0"/>
          </a:p>
        </p:txBody>
      </p:sp>
      <p:sp>
        <p:nvSpPr>
          <p:cNvPr id="5" name="Rectangle 44"/>
          <p:cNvSpPr>
            <a:spLocks noGrp="1" noChangeArrowheads="1"/>
          </p:cNvSpPr>
          <p:nvPr>
            <p:ph type="dt" sz="half" idx="10"/>
          </p:nvPr>
        </p:nvSpPr>
        <p:spPr/>
        <p:txBody>
          <a:bodyPr/>
          <a:lstStyle>
            <a:lvl1pPr>
              <a:defRPr/>
            </a:lvl1pPr>
          </a:lstStyle>
          <a:p>
            <a:pPr>
              <a:defRPr/>
            </a:pPr>
            <a:endParaRPr lang="es-ES"/>
          </a:p>
        </p:txBody>
      </p:sp>
      <p:sp>
        <p:nvSpPr>
          <p:cNvPr id="6" name="Rectangle 45"/>
          <p:cNvSpPr>
            <a:spLocks noGrp="1" noChangeArrowheads="1"/>
          </p:cNvSpPr>
          <p:nvPr>
            <p:ph type="ftr" sz="quarter" idx="11"/>
          </p:nvPr>
        </p:nvSpPr>
        <p:spPr/>
        <p:txBody>
          <a:bodyPr/>
          <a:lstStyle>
            <a:lvl1pPr>
              <a:defRPr smtClean="0"/>
            </a:lvl1pPr>
          </a:lstStyle>
          <a:p>
            <a:pPr>
              <a:defRPr/>
            </a:pPr>
            <a:r>
              <a:rPr lang="es-ES"/>
              <a:t>Joaquín Martínez Torregrosa. Didáctica de las Ciencias Experimentales. Universidad de Alicante</a:t>
            </a:r>
          </a:p>
        </p:txBody>
      </p:sp>
      <p:sp>
        <p:nvSpPr>
          <p:cNvPr id="7" name="Rectangle 46"/>
          <p:cNvSpPr>
            <a:spLocks noGrp="1" noChangeArrowheads="1"/>
          </p:cNvSpPr>
          <p:nvPr>
            <p:ph type="sldNum" sz="quarter" idx="12"/>
          </p:nvPr>
        </p:nvSpPr>
        <p:spPr/>
        <p:txBody>
          <a:bodyPr/>
          <a:lstStyle>
            <a:lvl1pPr>
              <a:defRPr/>
            </a:lvl1pPr>
          </a:lstStyle>
          <a:p>
            <a:pPr>
              <a:defRPr/>
            </a:pPr>
            <a:fld id="{9F71A5AD-9FDC-41AF-8CA3-40ADCA764A18}" type="slidenum">
              <a:rPr lang="es-ES" altLang="es-ES"/>
              <a:pPr>
                <a:defRPr/>
              </a:pPr>
              <a:t>‹Nº›</a:t>
            </a:fld>
            <a:endParaRPr lang="es-ES" altLang="es-ES"/>
          </a:p>
        </p:txBody>
      </p:sp>
    </p:spTree>
    <p:extLst>
      <p:ext uri="{BB962C8B-B14F-4D97-AF65-F5344CB8AC3E}">
        <p14:creationId xmlns:p14="http://schemas.microsoft.com/office/powerpoint/2010/main" val="2948436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43000"/>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457200" y="1600200"/>
            <a:ext cx="8229600" cy="4530725"/>
          </a:xfrm>
        </p:spPr>
        <p:txBody>
          <a:bodyPr/>
          <a:lstStyle/>
          <a:p>
            <a:pPr lvl="0"/>
            <a:endParaRPr lang="es-ES" noProof="0" smtClean="0"/>
          </a:p>
        </p:txBody>
      </p:sp>
      <p:sp>
        <p:nvSpPr>
          <p:cNvPr id="4" name="Rectangle 44"/>
          <p:cNvSpPr>
            <a:spLocks noGrp="1" noChangeArrowheads="1"/>
          </p:cNvSpPr>
          <p:nvPr>
            <p:ph type="dt" sz="half" idx="10"/>
          </p:nvPr>
        </p:nvSpPr>
        <p:spPr/>
        <p:txBody>
          <a:bodyPr/>
          <a:lstStyle>
            <a:lvl1pPr>
              <a:defRPr/>
            </a:lvl1pPr>
          </a:lstStyle>
          <a:p>
            <a:pPr>
              <a:defRPr/>
            </a:pPr>
            <a:endParaRPr lang="es-ES"/>
          </a:p>
        </p:txBody>
      </p:sp>
      <p:sp>
        <p:nvSpPr>
          <p:cNvPr id="5" name="Rectangle 45"/>
          <p:cNvSpPr>
            <a:spLocks noGrp="1" noChangeArrowheads="1"/>
          </p:cNvSpPr>
          <p:nvPr>
            <p:ph type="ftr" sz="quarter" idx="11"/>
          </p:nvPr>
        </p:nvSpPr>
        <p:spPr/>
        <p:txBody>
          <a:bodyPr/>
          <a:lstStyle>
            <a:lvl1pPr>
              <a:defRPr smtClean="0"/>
            </a:lvl1pPr>
          </a:lstStyle>
          <a:p>
            <a:pPr>
              <a:defRPr/>
            </a:pPr>
            <a:r>
              <a:rPr lang="es-ES"/>
              <a:t>Joaquín Martínez Torregrosa. Didáctica de las Ciencias Experimentales. Universidad de Alicante</a:t>
            </a:r>
          </a:p>
        </p:txBody>
      </p:sp>
      <p:sp>
        <p:nvSpPr>
          <p:cNvPr id="6" name="Rectangle 46"/>
          <p:cNvSpPr>
            <a:spLocks noGrp="1" noChangeArrowheads="1"/>
          </p:cNvSpPr>
          <p:nvPr>
            <p:ph type="sldNum" sz="quarter" idx="12"/>
          </p:nvPr>
        </p:nvSpPr>
        <p:spPr/>
        <p:txBody>
          <a:bodyPr/>
          <a:lstStyle>
            <a:lvl1pPr>
              <a:defRPr/>
            </a:lvl1pPr>
          </a:lstStyle>
          <a:p>
            <a:pPr>
              <a:defRPr/>
            </a:pPr>
            <a:fld id="{BD3D7E47-628F-436B-BBC7-1FB971676936}" type="slidenum">
              <a:rPr lang="es-ES" altLang="es-ES"/>
              <a:pPr>
                <a:defRPr/>
              </a:pPr>
              <a:t>‹Nº›</a:t>
            </a:fld>
            <a:endParaRPr lang="es-ES" altLang="es-ES"/>
          </a:p>
        </p:txBody>
      </p:sp>
    </p:spTree>
    <p:extLst>
      <p:ext uri="{BB962C8B-B14F-4D97-AF65-F5344CB8AC3E}">
        <p14:creationId xmlns:p14="http://schemas.microsoft.com/office/powerpoint/2010/main" val="4108378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1_En blanco">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p:txBody>
          <a:bodyPr/>
          <a:lstStyle>
            <a:lvl1pPr>
              <a:defRPr/>
            </a:lvl1pPr>
          </a:lstStyle>
          <a:p>
            <a:pPr>
              <a:defRPr/>
            </a:pPr>
            <a:endParaRPr lang="es-ES"/>
          </a:p>
        </p:txBody>
      </p:sp>
      <p:sp>
        <p:nvSpPr>
          <p:cNvPr id="3" name="Rectangle 45"/>
          <p:cNvSpPr>
            <a:spLocks noGrp="1" noChangeArrowheads="1"/>
          </p:cNvSpPr>
          <p:nvPr>
            <p:ph type="ftr" sz="quarter" idx="11"/>
          </p:nvPr>
        </p:nvSpPr>
        <p:spPr/>
        <p:txBody>
          <a:bodyPr/>
          <a:lstStyle>
            <a:lvl1pPr>
              <a:defRPr smtClean="0"/>
            </a:lvl1pPr>
          </a:lstStyle>
          <a:p>
            <a:pPr>
              <a:defRPr/>
            </a:pPr>
            <a:r>
              <a:rPr lang="es-ES"/>
              <a:t>Joaquín Martínez Torregrosa. Didáctica de las Ciencias Experimentales. Universidad de Alicante</a:t>
            </a:r>
          </a:p>
        </p:txBody>
      </p:sp>
      <p:sp>
        <p:nvSpPr>
          <p:cNvPr id="4" name="Rectangle 46"/>
          <p:cNvSpPr>
            <a:spLocks noGrp="1" noChangeArrowheads="1"/>
          </p:cNvSpPr>
          <p:nvPr>
            <p:ph type="sldNum" sz="quarter" idx="12"/>
          </p:nvPr>
        </p:nvSpPr>
        <p:spPr/>
        <p:txBody>
          <a:bodyPr/>
          <a:lstStyle>
            <a:lvl1pPr>
              <a:defRPr/>
            </a:lvl1pPr>
          </a:lstStyle>
          <a:p>
            <a:pPr>
              <a:defRPr/>
            </a:pPr>
            <a:fld id="{D62BA19B-0CB8-4B55-94F2-E3788A8046A5}" type="slidenum">
              <a:rPr lang="es-ES" altLang="es-ES"/>
              <a:pPr>
                <a:defRPr/>
              </a:pPr>
              <a:t>‹Nº›</a:t>
            </a:fld>
            <a:endParaRPr lang="es-ES" altLang="es-ES"/>
          </a:p>
        </p:txBody>
      </p:sp>
    </p:spTree>
    <p:extLst>
      <p:ext uri="{BB962C8B-B14F-4D97-AF65-F5344CB8AC3E}">
        <p14:creationId xmlns:p14="http://schemas.microsoft.com/office/powerpoint/2010/main" val="3754719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8" name="Freeform 6"/>
            <p:cNvSpPr>
              <a:spLocks/>
            </p:cNvSpPr>
            <p:nvPr/>
          </p:nvSpPr>
          <p:spPr bwMode="hidden">
            <a:xfrm>
              <a:off x="4038" y="3577"/>
              <a:ext cx="1720" cy="65"/>
            </a:xfrm>
            <a:custGeom>
              <a:avLst/>
              <a:gdLst>
                <a:gd name="T0" fmla="*/ 1710 w 1722"/>
                <a:gd name="T1" fmla="*/ 60 h 66"/>
                <a:gd name="T2" fmla="*/ 1710 w 1722"/>
                <a:gd name="T3" fmla="*/ 54 h 66"/>
                <a:gd name="T4" fmla="*/ 0 w 1722"/>
                <a:gd name="T5" fmla="*/ 0 h 66"/>
                <a:gd name="T6" fmla="*/ 0 w 1722"/>
                <a:gd name="T7" fmla="*/ 42 h 66"/>
                <a:gd name="T8" fmla="*/ 1710 w 1722"/>
                <a:gd name="T9" fmla="*/ 60 h 66"/>
                <a:gd name="T10" fmla="*/ 1710 w 1722"/>
                <a:gd name="T11" fmla="*/ 6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1" hangingPunct="1">
                <a:defRPr/>
              </a:pPr>
              <a:endParaRPr lang="es-ES">
                <a:solidFill>
                  <a:srgbClr val="FFFFFF"/>
                </a:solidFill>
                <a:latin typeface="Arial" charset="0"/>
                <a:cs typeface="+mn-cs"/>
              </a:endParaRPr>
            </a:p>
          </p:txBody>
        </p:sp>
        <p:sp>
          <p:nvSpPr>
            <p:cNvPr id="10" name="Freeform 8"/>
            <p:cNvSpPr>
              <a:spLocks/>
            </p:cNvSpPr>
            <p:nvPr/>
          </p:nvSpPr>
          <p:spPr bwMode="hidden">
            <a:xfrm>
              <a:off x="4784" y="3702"/>
              <a:ext cx="974" cy="101"/>
            </a:xfrm>
            <a:custGeom>
              <a:avLst/>
              <a:gdLst>
                <a:gd name="T0" fmla="*/ 969 w 975"/>
                <a:gd name="T1" fmla="*/ 48 h 101"/>
                <a:gd name="T2" fmla="*/ 969 w 975"/>
                <a:gd name="T3" fmla="*/ 0 h 101"/>
                <a:gd name="T4" fmla="*/ 0 w 975"/>
                <a:gd name="T5" fmla="*/ 24 h 101"/>
                <a:gd name="T6" fmla="*/ 0 w 975"/>
                <a:gd name="T7" fmla="*/ 101 h 101"/>
                <a:gd name="T8" fmla="*/ 969 w 975"/>
                <a:gd name="T9" fmla="*/ 48 h 101"/>
                <a:gd name="T10" fmla="*/ 969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 name="Freeform 9"/>
            <p:cNvSpPr>
              <a:spLocks/>
            </p:cNvSpPr>
            <p:nvPr/>
          </p:nvSpPr>
          <p:spPr bwMode="hidden">
            <a:xfrm>
              <a:off x="3619" y="3815"/>
              <a:ext cx="2139" cy="198"/>
            </a:xfrm>
            <a:custGeom>
              <a:avLst/>
              <a:gdLst>
                <a:gd name="T0" fmla="*/ 2129 w 2141"/>
                <a:gd name="T1" fmla="*/ 0 h 198"/>
                <a:gd name="T2" fmla="*/ 0 w 2141"/>
                <a:gd name="T3" fmla="*/ 156 h 198"/>
                <a:gd name="T4" fmla="*/ 0 w 2141"/>
                <a:gd name="T5" fmla="*/ 198 h 198"/>
                <a:gd name="T6" fmla="*/ 2129 w 2141"/>
                <a:gd name="T7" fmla="*/ 0 h 198"/>
                <a:gd name="T8" fmla="*/ 212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13" name="Freeform 11"/>
            <p:cNvSpPr>
              <a:spLocks/>
            </p:cNvSpPr>
            <p:nvPr/>
          </p:nvSpPr>
          <p:spPr bwMode="hidden">
            <a:xfrm>
              <a:off x="2097" y="4043"/>
              <a:ext cx="2514" cy="276"/>
            </a:xfrm>
            <a:custGeom>
              <a:avLst/>
              <a:gdLst>
                <a:gd name="T0" fmla="*/ 2164 w 2517"/>
                <a:gd name="T1" fmla="*/ 276 h 276"/>
                <a:gd name="T2" fmla="*/ 2499 w 2517"/>
                <a:gd name="T3" fmla="*/ 204 h 276"/>
                <a:gd name="T4" fmla="*/ 2242 w 2517"/>
                <a:gd name="T5" fmla="*/ 0 h 276"/>
                <a:gd name="T6" fmla="*/ 0 w 2517"/>
                <a:gd name="T7" fmla="*/ 276 h 276"/>
                <a:gd name="T8" fmla="*/ 2164 w 2517"/>
                <a:gd name="T9" fmla="*/ 276 h 276"/>
                <a:gd name="T10" fmla="*/ 2164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15" name="Freeform 13"/>
            <p:cNvSpPr>
              <a:spLocks/>
            </p:cNvSpPr>
            <p:nvPr/>
          </p:nvSpPr>
          <p:spPr bwMode="hidden">
            <a:xfrm>
              <a:off x="5030" y="3151"/>
              <a:ext cx="728" cy="240"/>
            </a:xfrm>
            <a:custGeom>
              <a:avLst/>
              <a:gdLst>
                <a:gd name="T0" fmla="*/ 723 w 729"/>
                <a:gd name="T1" fmla="*/ 240 h 240"/>
                <a:gd name="T2" fmla="*/ 0 w 729"/>
                <a:gd name="T3" fmla="*/ 0 h 240"/>
                <a:gd name="T4" fmla="*/ 0 w 729"/>
                <a:gd name="T5" fmla="*/ 6 h 240"/>
                <a:gd name="T6" fmla="*/ 723 w 729"/>
                <a:gd name="T7" fmla="*/ 240 h 240"/>
                <a:gd name="T8" fmla="*/ 723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17" name="Freeform 15"/>
            <p:cNvSpPr>
              <a:spLocks/>
            </p:cNvSpPr>
            <p:nvPr/>
          </p:nvSpPr>
          <p:spPr bwMode="hidden">
            <a:xfrm>
              <a:off x="5030" y="3049"/>
              <a:ext cx="728" cy="318"/>
            </a:xfrm>
            <a:custGeom>
              <a:avLst/>
              <a:gdLst>
                <a:gd name="T0" fmla="*/ 723 w 729"/>
                <a:gd name="T1" fmla="*/ 318 h 318"/>
                <a:gd name="T2" fmla="*/ 723 w 729"/>
                <a:gd name="T3" fmla="*/ 312 h 318"/>
                <a:gd name="T4" fmla="*/ 0 w 729"/>
                <a:gd name="T5" fmla="*/ 0 h 318"/>
                <a:gd name="T6" fmla="*/ 0 w 729"/>
                <a:gd name="T7" fmla="*/ 54 h 318"/>
                <a:gd name="T8" fmla="*/ 723 w 729"/>
                <a:gd name="T9" fmla="*/ 318 h 318"/>
                <a:gd name="T10" fmla="*/ 723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1" hangingPunct="1">
                <a:defRPr/>
              </a:pPr>
              <a:endParaRPr lang="es-ES">
                <a:solidFill>
                  <a:srgbClr val="FFFFFF"/>
                </a:solidFill>
                <a:latin typeface="Arial" charset="0"/>
                <a:cs typeface="+mn-cs"/>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30" name="Freeform 28"/>
            <p:cNvSpPr>
              <a:spLocks/>
            </p:cNvSpPr>
            <p:nvPr/>
          </p:nvSpPr>
          <p:spPr bwMode="hidden">
            <a:xfrm>
              <a:off x="5698" y="653"/>
              <a:ext cx="60" cy="311"/>
            </a:xfrm>
            <a:custGeom>
              <a:avLst/>
              <a:gdLst>
                <a:gd name="T0" fmla="*/ 0 w 60"/>
                <a:gd name="T1" fmla="*/ 144 h 312"/>
                <a:gd name="T2" fmla="*/ 60 w 60"/>
                <a:gd name="T3" fmla="*/ 306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grpSp>
      </p:grpSp>
      <p:sp>
        <p:nvSpPr>
          <p:cNvPr id="102442" name="Rectangle 42"/>
          <p:cNvSpPr>
            <a:spLocks noGrp="1" noChangeArrowheads="1"/>
          </p:cNvSpPr>
          <p:nvPr>
            <p:ph type="ctrTitle" sz="quarter"/>
          </p:nvPr>
        </p:nvSpPr>
        <p:spPr>
          <a:xfrm>
            <a:off x="457200" y="1600200"/>
            <a:ext cx="8229600" cy="1828800"/>
          </a:xfrm>
        </p:spPr>
        <p:txBody>
          <a:bodyPr/>
          <a:lstStyle>
            <a:lvl1pPr>
              <a:defRPr sz="4800"/>
            </a:lvl1pPr>
          </a:lstStyle>
          <a:p>
            <a:r>
              <a:rPr lang="es-ES"/>
              <a:t>Haga clic para cambiar el estilo de título	</a:t>
            </a:r>
          </a:p>
        </p:txBody>
      </p:sp>
      <p:sp>
        <p:nvSpPr>
          <p:cNvPr id="10244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s-ES"/>
              <a:t>Haga clic para modificar el estilo de subtítulo del patrón</a:t>
            </a:r>
          </a:p>
        </p:txBody>
      </p:sp>
      <p:sp>
        <p:nvSpPr>
          <p:cNvPr id="44" name="Rectangle 44"/>
          <p:cNvSpPr>
            <a:spLocks noGrp="1" noChangeArrowheads="1"/>
          </p:cNvSpPr>
          <p:nvPr>
            <p:ph type="dt" sz="quarter" idx="10"/>
          </p:nvPr>
        </p:nvSpPr>
        <p:spPr/>
        <p:txBody>
          <a:bodyPr/>
          <a:lstStyle>
            <a:lvl1pPr>
              <a:defRPr>
                <a:cs typeface="Arial" charset="0"/>
              </a:defRPr>
            </a:lvl1pPr>
          </a:lstStyle>
          <a:p>
            <a:pPr>
              <a:defRPr/>
            </a:pPr>
            <a:endParaRPr lang="es-ES"/>
          </a:p>
        </p:txBody>
      </p:sp>
      <p:sp>
        <p:nvSpPr>
          <p:cNvPr id="45" name="Rectangle 45"/>
          <p:cNvSpPr>
            <a:spLocks noGrp="1" noChangeArrowheads="1"/>
          </p:cNvSpPr>
          <p:nvPr>
            <p:ph type="ftr" sz="quarter" idx="11"/>
          </p:nvPr>
        </p:nvSpPr>
        <p:spPr/>
        <p:txBody>
          <a:bodyPr/>
          <a:lstStyle>
            <a:lvl1pPr>
              <a:defRPr smtClean="0">
                <a:cs typeface="Arial" charset="0"/>
              </a:defRPr>
            </a:lvl1pPr>
          </a:lstStyle>
          <a:p>
            <a:pPr>
              <a:defRPr/>
            </a:pPr>
            <a:r>
              <a:rPr lang="es-ES"/>
              <a:t>Joaquín Martínez Torregrosa. Didáctica de las Ciencias Experimentales. Universidad de Alicante</a:t>
            </a:r>
          </a:p>
        </p:txBody>
      </p:sp>
      <p:sp>
        <p:nvSpPr>
          <p:cNvPr id="46" name="Rectangle 46"/>
          <p:cNvSpPr>
            <a:spLocks noGrp="1" noChangeArrowheads="1"/>
          </p:cNvSpPr>
          <p:nvPr>
            <p:ph type="sldNum" sz="quarter" idx="12"/>
          </p:nvPr>
        </p:nvSpPr>
        <p:spPr/>
        <p:txBody>
          <a:bodyPr/>
          <a:lstStyle>
            <a:lvl1pPr>
              <a:defRPr/>
            </a:lvl1pPr>
          </a:lstStyle>
          <a:p>
            <a:pPr>
              <a:defRPr/>
            </a:pPr>
            <a:fld id="{EF7963A9-E68D-4EA9-80A8-37A5869AD3CE}" type="slidenum">
              <a:rPr lang="es-ES" altLang="es-ES"/>
              <a:pPr>
                <a:defRPr/>
              </a:pPr>
              <a:t>‹Nº›</a:t>
            </a:fld>
            <a:endParaRPr lang="es-ES" altLang="es-ES"/>
          </a:p>
        </p:txBody>
      </p:sp>
    </p:spTree>
    <p:extLst>
      <p:ext uri="{BB962C8B-B14F-4D97-AF65-F5344CB8AC3E}">
        <p14:creationId xmlns:p14="http://schemas.microsoft.com/office/powerpoint/2010/main" val="4093994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4"/>
          <p:cNvSpPr>
            <a:spLocks noGrp="1" noChangeArrowheads="1"/>
          </p:cNvSpPr>
          <p:nvPr>
            <p:ph type="dt" sz="half" idx="10"/>
          </p:nvPr>
        </p:nvSpPr>
        <p:spPr/>
        <p:txBody>
          <a:bodyPr/>
          <a:lstStyle>
            <a:lvl1pPr>
              <a:defRPr>
                <a:cs typeface="Arial" charset="0"/>
              </a:defRPr>
            </a:lvl1pPr>
          </a:lstStyle>
          <a:p>
            <a:pPr>
              <a:defRPr/>
            </a:pPr>
            <a:endParaRPr lang="es-ES"/>
          </a:p>
        </p:txBody>
      </p:sp>
      <p:sp>
        <p:nvSpPr>
          <p:cNvPr id="5" name="Rectangle 45"/>
          <p:cNvSpPr>
            <a:spLocks noGrp="1" noChangeArrowheads="1"/>
          </p:cNvSpPr>
          <p:nvPr>
            <p:ph type="ftr" sz="quarter" idx="11"/>
          </p:nvPr>
        </p:nvSpPr>
        <p:spPr/>
        <p:txBody>
          <a:bodyPr/>
          <a:lstStyle>
            <a:lvl1pPr>
              <a:defRPr smtClean="0">
                <a:cs typeface="Arial" charset="0"/>
              </a:defRPr>
            </a:lvl1pPr>
          </a:lstStyle>
          <a:p>
            <a:pPr>
              <a:defRPr/>
            </a:pPr>
            <a:r>
              <a:rPr lang="es-ES"/>
              <a:t>Joaquín Martínez Torregrosa. Didáctica de las Ciencias Experimentales. Universidad de Alicante</a:t>
            </a:r>
          </a:p>
        </p:txBody>
      </p:sp>
      <p:sp>
        <p:nvSpPr>
          <p:cNvPr id="6" name="Rectangle 46"/>
          <p:cNvSpPr>
            <a:spLocks noGrp="1" noChangeArrowheads="1"/>
          </p:cNvSpPr>
          <p:nvPr>
            <p:ph type="sldNum" sz="quarter" idx="12"/>
          </p:nvPr>
        </p:nvSpPr>
        <p:spPr/>
        <p:txBody>
          <a:bodyPr/>
          <a:lstStyle>
            <a:lvl1pPr>
              <a:defRPr/>
            </a:lvl1pPr>
          </a:lstStyle>
          <a:p>
            <a:pPr>
              <a:defRPr/>
            </a:pPr>
            <a:fld id="{9F12578A-C1F6-4DA9-83A7-CDF367F6CC47}" type="slidenum">
              <a:rPr lang="es-ES" altLang="es-ES"/>
              <a:pPr>
                <a:defRPr/>
              </a:pPr>
              <a:t>‹Nº›</a:t>
            </a:fld>
            <a:endParaRPr lang="es-ES" altLang="es-ES"/>
          </a:p>
        </p:txBody>
      </p:sp>
    </p:spTree>
    <p:extLst>
      <p:ext uri="{BB962C8B-B14F-4D97-AF65-F5344CB8AC3E}">
        <p14:creationId xmlns:p14="http://schemas.microsoft.com/office/powerpoint/2010/main" val="4222556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4"/>
          <p:cNvSpPr>
            <a:spLocks noGrp="1" noChangeArrowheads="1"/>
          </p:cNvSpPr>
          <p:nvPr>
            <p:ph type="dt" sz="half" idx="10"/>
          </p:nvPr>
        </p:nvSpPr>
        <p:spPr/>
        <p:txBody>
          <a:bodyPr/>
          <a:lstStyle>
            <a:lvl1pPr>
              <a:defRPr>
                <a:cs typeface="Arial" charset="0"/>
              </a:defRPr>
            </a:lvl1pPr>
          </a:lstStyle>
          <a:p>
            <a:pPr>
              <a:defRPr/>
            </a:pPr>
            <a:endParaRPr lang="es-ES"/>
          </a:p>
        </p:txBody>
      </p:sp>
      <p:sp>
        <p:nvSpPr>
          <p:cNvPr id="5" name="Rectangle 45"/>
          <p:cNvSpPr>
            <a:spLocks noGrp="1" noChangeArrowheads="1"/>
          </p:cNvSpPr>
          <p:nvPr>
            <p:ph type="ftr" sz="quarter" idx="11"/>
          </p:nvPr>
        </p:nvSpPr>
        <p:spPr/>
        <p:txBody>
          <a:bodyPr/>
          <a:lstStyle>
            <a:lvl1pPr>
              <a:defRPr smtClean="0">
                <a:cs typeface="Arial" charset="0"/>
              </a:defRPr>
            </a:lvl1pPr>
          </a:lstStyle>
          <a:p>
            <a:pPr>
              <a:defRPr/>
            </a:pPr>
            <a:r>
              <a:rPr lang="es-ES"/>
              <a:t>Joaquín Martínez Torregrosa. Didáctica de las Ciencias Experimentales. Universidad de Alicante</a:t>
            </a:r>
          </a:p>
        </p:txBody>
      </p:sp>
      <p:sp>
        <p:nvSpPr>
          <p:cNvPr id="6" name="Rectangle 46"/>
          <p:cNvSpPr>
            <a:spLocks noGrp="1" noChangeArrowheads="1"/>
          </p:cNvSpPr>
          <p:nvPr>
            <p:ph type="sldNum" sz="quarter" idx="12"/>
          </p:nvPr>
        </p:nvSpPr>
        <p:spPr/>
        <p:txBody>
          <a:bodyPr/>
          <a:lstStyle>
            <a:lvl1pPr>
              <a:defRPr/>
            </a:lvl1pPr>
          </a:lstStyle>
          <a:p>
            <a:pPr>
              <a:defRPr/>
            </a:pPr>
            <a:fld id="{C94EE1AB-1055-451C-A81C-FE0880A257E6}" type="slidenum">
              <a:rPr lang="es-ES" altLang="es-ES"/>
              <a:pPr>
                <a:defRPr/>
              </a:pPr>
              <a:t>‹Nº›</a:t>
            </a:fld>
            <a:endParaRPr lang="es-ES" altLang="es-ES"/>
          </a:p>
        </p:txBody>
      </p:sp>
    </p:spTree>
    <p:extLst>
      <p:ext uri="{BB962C8B-B14F-4D97-AF65-F5344CB8AC3E}">
        <p14:creationId xmlns:p14="http://schemas.microsoft.com/office/powerpoint/2010/main" val="3462713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4"/>
          <p:cNvSpPr>
            <a:spLocks noGrp="1" noChangeArrowheads="1"/>
          </p:cNvSpPr>
          <p:nvPr>
            <p:ph type="dt" sz="half" idx="10"/>
          </p:nvPr>
        </p:nvSpPr>
        <p:spPr/>
        <p:txBody>
          <a:bodyPr/>
          <a:lstStyle>
            <a:lvl1pPr>
              <a:defRPr>
                <a:cs typeface="Arial" charset="0"/>
              </a:defRPr>
            </a:lvl1pPr>
          </a:lstStyle>
          <a:p>
            <a:pPr>
              <a:defRPr/>
            </a:pPr>
            <a:endParaRPr lang="es-ES"/>
          </a:p>
        </p:txBody>
      </p:sp>
      <p:sp>
        <p:nvSpPr>
          <p:cNvPr id="6" name="Rectangle 45"/>
          <p:cNvSpPr>
            <a:spLocks noGrp="1" noChangeArrowheads="1"/>
          </p:cNvSpPr>
          <p:nvPr>
            <p:ph type="ftr" sz="quarter" idx="11"/>
          </p:nvPr>
        </p:nvSpPr>
        <p:spPr/>
        <p:txBody>
          <a:bodyPr/>
          <a:lstStyle>
            <a:lvl1pPr>
              <a:defRPr smtClean="0">
                <a:cs typeface="Arial" charset="0"/>
              </a:defRPr>
            </a:lvl1pPr>
          </a:lstStyle>
          <a:p>
            <a:pPr>
              <a:defRPr/>
            </a:pPr>
            <a:r>
              <a:rPr lang="es-ES"/>
              <a:t>Joaquín Martínez Torregrosa. Didáctica de las Ciencias Experimentales. Universidad de Alicante</a:t>
            </a:r>
          </a:p>
        </p:txBody>
      </p:sp>
      <p:sp>
        <p:nvSpPr>
          <p:cNvPr id="7" name="Rectangle 46"/>
          <p:cNvSpPr>
            <a:spLocks noGrp="1" noChangeArrowheads="1"/>
          </p:cNvSpPr>
          <p:nvPr>
            <p:ph type="sldNum" sz="quarter" idx="12"/>
          </p:nvPr>
        </p:nvSpPr>
        <p:spPr/>
        <p:txBody>
          <a:bodyPr/>
          <a:lstStyle>
            <a:lvl1pPr>
              <a:defRPr/>
            </a:lvl1pPr>
          </a:lstStyle>
          <a:p>
            <a:pPr>
              <a:defRPr/>
            </a:pPr>
            <a:fld id="{86D9842B-FF4C-4B69-BA81-8CB5986BBF4E}" type="slidenum">
              <a:rPr lang="es-ES" altLang="es-ES"/>
              <a:pPr>
                <a:defRPr/>
              </a:pPr>
              <a:t>‹Nº›</a:t>
            </a:fld>
            <a:endParaRPr lang="es-ES" altLang="es-ES"/>
          </a:p>
        </p:txBody>
      </p:sp>
    </p:spTree>
    <p:extLst>
      <p:ext uri="{BB962C8B-B14F-4D97-AF65-F5344CB8AC3E}">
        <p14:creationId xmlns:p14="http://schemas.microsoft.com/office/powerpoint/2010/main" val="3148707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4"/>
          <p:cNvSpPr>
            <a:spLocks noGrp="1" noChangeArrowheads="1"/>
          </p:cNvSpPr>
          <p:nvPr>
            <p:ph type="dt" sz="half" idx="10"/>
          </p:nvPr>
        </p:nvSpPr>
        <p:spPr/>
        <p:txBody>
          <a:bodyPr/>
          <a:lstStyle>
            <a:lvl1pPr>
              <a:defRPr>
                <a:cs typeface="Arial" charset="0"/>
              </a:defRPr>
            </a:lvl1pPr>
          </a:lstStyle>
          <a:p>
            <a:pPr>
              <a:defRPr/>
            </a:pPr>
            <a:endParaRPr lang="es-ES"/>
          </a:p>
        </p:txBody>
      </p:sp>
      <p:sp>
        <p:nvSpPr>
          <p:cNvPr id="8" name="Rectangle 45"/>
          <p:cNvSpPr>
            <a:spLocks noGrp="1" noChangeArrowheads="1"/>
          </p:cNvSpPr>
          <p:nvPr>
            <p:ph type="ftr" sz="quarter" idx="11"/>
          </p:nvPr>
        </p:nvSpPr>
        <p:spPr/>
        <p:txBody>
          <a:bodyPr/>
          <a:lstStyle>
            <a:lvl1pPr>
              <a:defRPr smtClean="0">
                <a:cs typeface="Arial" charset="0"/>
              </a:defRPr>
            </a:lvl1pPr>
          </a:lstStyle>
          <a:p>
            <a:pPr>
              <a:defRPr/>
            </a:pPr>
            <a:r>
              <a:rPr lang="es-ES"/>
              <a:t>Joaquín Martínez Torregrosa. Didáctica de las Ciencias Experimentales. Universidad de Alicante</a:t>
            </a:r>
          </a:p>
        </p:txBody>
      </p:sp>
      <p:sp>
        <p:nvSpPr>
          <p:cNvPr id="9" name="Rectangle 46"/>
          <p:cNvSpPr>
            <a:spLocks noGrp="1" noChangeArrowheads="1"/>
          </p:cNvSpPr>
          <p:nvPr>
            <p:ph type="sldNum" sz="quarter" idx="12"/>
          </p:nvPr>
        </p:nvSpPr>
        <p:spPr/>
        <p:txBody>
          <a:bodyPr/>
          <a:lstStyle>
            <a:lvl1pPr>
              <a:defRPr/>
            </a:lvl1pPr>
          </a:lstStyle>
          <a:p>
            <a:pPr>
              <a:defRPr/>
            </a:pPr>
            <a:fld id="{EE704045-05DC-4DA6-9516-6477A990CD98}" type="slidenum">
              <a:rPr lang="es-ES" altLang="es-ES"/>
              <a:pPr>
                <a:defRPr/>
              </a:pPr>
              <a:t>‹Nº›</a:t>
            </a:fld>
            <a:endParaRPr lang="es-ES" altLang="es-ES"/>
          </a:p>
        </p:txBody>
      </p:sp>
    </p:spTree>
    <p:extLst>
      <p:ext uri="{BB962C8B-B14F-4D97-AF65-F5344CB8AC3E}">
        <p14:creationId xmlns:p14="http://schemas.microsoft.com/office/powerpoint/2010/main" val="1813330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4"/>
          <p:cNvSpPr>
            <a:spLocks noGrp="1" noChangeArrowheads="1"/>
          </p:cNvSpPr>
          <p:nvPr>
            <p:ph type="dt" sz="half" idx="10"/>
          </p:nvPr>
        </p:nvSpPr>
        <p:spPr/>
        <p:txBody>
          <a:bodyPr/>
          <a:lstStyle>
            <a:lvl1pPr>
              <a:defRPr/>
            </a:lvl1pPr>
          </a:lstStyle>
          <a:p>
            <a:pPr>
              <a:defRPr/>
            </a:pPr>
            <a:endParaRPr lang="es-ES"/>
          </a:p>
        </p:txBody>
      </p:sp>
      <p:sp>
        <p:nvSpPr>
          <p:cNvPr id="5" name="Rectangle 45"/>
          <p:cNvSpPr>
            <a:spLocks noGrp="1" noChangeArrowheads="1"/>
          </p:cNvSpPr>
          <p:nvPr>
            <p:ph type="ftr" sz="quarter" idx="11"/>
          </p:nvPr>
        </p:nvSpPr>
        <p:spPr/>
        <p:txBody>
          <a:bodyPr/>
          <a:lstStyle>
            <a:lvl1pPr>
              <a:defRPr smtClean="0"/>
            </a:lvl1pPr>
          </a:lstStyle>
          <a:p>
            <a:pPr>
              <a:defRPr/>
            </a:pPr>
            <a:r>
              <a:rPr lang="es-ES"/>
              <a:t>Joaquín Martínez Torregrosa. Didáctica de las Ciencias Experimentales. Universidad de Alicante</a:t>
            </a:r>
          </a:p>
        </p:txBody>
      </p:sp>
      <p:sp>
        <p:nvSpPr>
          <p:cNvPr id="6" name="Rectangle 46"/>
          <p:cNvSpPr>
            <a:spLocks noGrp="1" noChangeArrowheads="1"/>
          </p:cNvSpPr>
          <p:nvPr>
            <p:ph type="sldNum" sz="quarter" idx="12"/>
          </p:nvPr>
        </p:nvSpPr>
        <p:spPr/>
        <p:txBody>
          <a:bodyPr/>
          <a:lstStyle>
            <a:lvl1pPr>
              <a:defRPr/>
            </a:lvl1pPr>
          </a:lstStyle>
          <a:p>
            <a:pPr>
              <a:defRPr/>
            </a:pPr>
            <a:fld id="{168523E5-3D7E-4D2D-9C35-52355FBB4E21}" type="slidenum">
              <a:rPr lang="es-ES" altLang="es-ES"/>
              <a:pPr>
                <a:defRPr/>
              </a:pPr>
              <a:t>‹Nº›</a:t>
            </a:fld>
            <a:endParaRPr lang="es-ES" altLang="es-ES"/>
          </a:p>
        </p:txBody>
      </p:sp>
    </p:spTree>
    <p:extLst>
      <p:ext uri="{BB962C8B-B14F-4D97-AF65-F5344CB8AC3E}">
        <p14:creationId xmlns:p14="http://schemas.microsoft.com/office/powerpoint/2010/main" val="3326430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4"/>
          <p:cNvSpPr>
            <a:spLocks noGrp="1" noChangeArrowheads="1"/>
          </p:cNvSpPr>
          <p:nvPr>
            <p:ph type="dt" sz="half" idx="10"/>
          </p:nvPr>
        </p:nvSpPr>
        <p:spPr/>
        <p:txBody>
          <a:bodyPr/>
          <a:lstStyle>
            <a:lvl1pPr>
              <a:defRPr>
                <a:cs typeface="Arial" charset="0"/>
              </a:defRPr>
            </a:lvl1pPr>
          </a:lstStyle>
          <a:p>
            <a:pPr>
              <a:defRPr/>
            </a:pPr>
            <a:endParaRPr lang="es-ES"/>
          </a:p>
        </p:txBody>
      </p:sp>
      <p:sp>
        <p:nvSpPr>
          <p:cNvPr id="4" name="Rectangle 45"/>
          <p:cNvSpPr>
            <a:spLocks noGrp="1" noChangeArrowheads="1"/>
          </p:cNvSpPr>
          <p:nvPr>
            <p:ph type="ftr" sz="quarter" idx="11"/>
          </p:nvPr>
        </p:nvSpPr>
        <p:spPr/>
        <p:txBody>
          <a:bodyPr/>
          <a:lstStyle>
            <a:lvl1pPr>
              <a:defRPr smtClean="0">
                <a:cs typeface="Arial" charset="0"/>
              </a:defRPr>
            </a:lvl1pPr>
          </a:lstStyle>
          <a:p>
            <a:pPr>
              <a:defRPr/>
            </a:pPr>
            <a:r>
              <a:rPr lang="es-ES"/>
              <a:t>Joaquín Martínez Torregrosa. Didáctica de las Ciencias Experimentales. Universidad de Alicante</a:t>
            </a:r>
          </a:p>
        </p:txBody>
      </p:sp>
      <p:sp>
        <p:nvSpPr>
          <p:cNvPr id="5" name="Rectangle 46"/>
          <p:cNvSpPr>
            <a:spLocks noGrp="1" noChangeArrowheads="1"/>
          </p:cNvSpPr>
          <p:nvPr>
            <p:ph type="sldNum" sz="quarter" idx="12"/>
          </p:nvPr>
        </p:nvSpPr>
        <p:spPr/>
        <p:txBody>
          <a:bodyPr/>
          <a:lstStyle>
            <a:lvl1pPr>
              <a:defRPr/>
            </a:lvl1pPr>
          </a:lstStyle>
          <a:p>
            <a:pPr>
              <a:defRPr/>
            </a:pPr>
            <a:fld id="{0EBE3D55-E64C-4D89-822B-79A229A64788}" type="slidenum">
              <a:rPr lang="es-ES" altLang="es-ES"/>
              <a:pPr>
                <a:defRPr/>
              </a:pPr>
              <a:t>‹Nº›</a:t>
            </a:fld>
            <a:endParaRPr lang="es-ES" altLang="es-ES"/>
          </a:p>
        </p:txBody>
      </p:sp>
    </p:spTree>
    <p:extLst>
      <p:ext uri="{BB962C8B-B14F-4D97-AF65-F5344CB8AC3E}">
        <p14:creationId xmlns:p14="http://schemas.microsoft.com/office/powerpoint/2010/main" val="1272597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p:txBody>
          <a:bodyPr/>
          <a:lstStyle>
            <a:lvl1pPr>
              <a:defRPr>
                <a:cs typeface="Arial" charset="0"/>
              </a:defRPr>
            </a:lvl1pPr>
          </a:lstStyle>
          <a:p>
            <a:pPr>
              <a:defRPr/>
            </a:pPr>
            <a:endParaRPr lang="es-ES"/>
          </a:p>
        </p:txBody>
      </p:sp>
      <p:sp>
        <p:nvSpPr>
          <p:cNvPr id="3" name="Rectangle 45"/>
          <p:cNvSpPr>
            <a:spLocks noGrp="1" noChangeArrowheads="1"/>
          </p:cNvSpPr>
          <p:nvPr>
            <p:ph type="ftr" sz="quarter" idx="11"/>
          </p:nvPr>
        </p:nvSpPr>
        <p:spPr/>
        <p:txBody>
          <a:bodyPr/>
          <a:lstStyle>
            <a:lvl1pPr>
              <a:defRPr smtClean="0">
                <a:cs typeface="Arial" charset="0"/>
              </a:defRPr>
            </a:lvl1pPr>
          </a:lstStyle>
          <a:p>
            <a:pPr>
              <a:defRPr/>
            </a:pPr>
            <a:r>
              <a:rPr lang="es-ES"/>
              <a:t>Joaquín Martínez Torregrosa. Didáctica de las Ciencias Experimentales. Universidad de Alicante</a:t>
            </a:r>
          </a:p>
        </p:txBody>
      </p:sp>
      <p:sp>
        <p:nvSpPr>
          <p:cNvPr id="4" name="Rectangle 46"/>
          <p:cNvSpPr>
            <a:spLocks noGrp="1" noChangeArrowheads="1"/>
          </p:cNvSpPr>
          <p:nvPr>
            <p:ph type="sldNum" sz="quarter" idx="12"/>
          </p:nvPr>
        </p:nvSpPr>
        <p:spPr/>
        <p:txBody>
          <a:bodyPr/>
          <a:lstStyle>
            <a:lvl1pPr>
              <a:defRPr/>
            </a:lvl1pPr>
          </a:lstStyle>
          <a:p>
            <a:pPr>
              <a:defRPr/>
            </a:pPr>
            <a:fld id="{5E2645AB-2A9B-4662-9FFE-CD13A6C27920}" type="slidenum">
              <a:rPr lang="es-ES" altLang="es-ES"/>
              <a:pPr>
                <a:defRPr/>
              </a:pPr>
              <a:t>‹Nº›</a:t>
            </a:fld>
            <a:endParaRPr lang="es-ES" altLang="es-ES"/>
          </a:p>
        </p:txBody>
      </p:sp>
    </p:spTree>
    <p:extLst>
      <p:ext uri="{BB962C8B-B14F-4D97-AF65-F5344CB8AC3E}">
        <p14:creationId xmlns:p14="http://schemas.microsoft.com/office/powerpoint/2010/main" val="3089833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4"/>
          <p:cNvSpPr>
            <a:spLocks noGrp="1" noChangeArrowheads="1"/>
          </p:cNvSpPr>
          <p:nvPr>
            <p:ph type="dt" sz="half" idx="10"/>
          </p:nvPr>
        </p:nvSpPr>
        <p:spPr/>
        <p:txBody>
          <a:bodyPr/>
          <a:lstStyle>
            <a:lvl1pPr>
              <a:defRPr>
                <a:cs typeface="Arial" charset="0"/>
              </a:defRPr>
            </a:lvl1pPr>
          </a:lstStyle>
          <a:p>
            <a:pPr>
              <a:defRPr/>
            </a:pPr>
            <a:endParaRPr lang="es-ES"/>
          </a:p>
        </p:txBody>
      </p:sp>
      <p:sp>
        <p:nvSpPr>
          <p:cNvPr id="6" name="Rectangle 45"/>
          <p:cNvSpPr>
            <a:spLocks noGrp="1" noChangeArrowheads="1"/>
          </p:cNvSpPr>
          <p:nvPr>
            <p:ph type="ftr" sz="quarter" idx="11"/>
          </p:nvPr>
        </p:nvSpPr>
        <p:spPr/>
        <p:txBody>
          <a:bodyPr/>
          <a:lstStyle>
            <a:lvl1pPr>
              <a:defRPr smtClean="0">
                <a:cs typeface="Arial" charset="0"/>
              </a:defRPr>
            </a:lvl1pPr>
          </a:lstStyle>
          <a:p>
            <a:pPr>
              <a:defRPr/>
            </a:pPr>
            <a:r>
              <a:rPr lang="es-ES"/>
              <a:t>Joaquín Martínez Torregrosa. Didáctica de las Ciencias Experimentales. Universidad de Alicante</a:t>
            </a:r>
          </a:p>
        </p:txBody>
      </p:sp>
      <p:sp>
        <p:nvSpPr>
          <p:cNvPr id="7" name="Rectangle 46"/>
          <p:cNvSpPr>
            <a:spLocks noGrp="1" noChangeArrowheads="1"/>
          </p:cNvSpPr>
          <p:nvPr>
            <p:ph type="sldNum" sz="quarter" idx="12"/>
          </p:nvPr>
        </p:nvSpPr>
        <p:spPr/>
        <p:txBody>
          <a:bodyPr/>
          <a:lstStyle>
            <a:lvl1pPr>
              <a:defRPr/>
            </a:lvl1pPr>
          </a:lstStyle>
          <a:p>
            <a:pPr>
              <a:defRPr/>
            </a:pPr>
            <a:fld id="{6331745E-1ECF-4058-958B-CB875E266111}" type="slidenum">
              <a:rPr lang="es-ES" altLang="es-ES"/>
              <a:pPr>
                <a:defRPr/>
              </a:pPr>
              <a:t>‹Nº›</a:t>
            </a:fld>
            <a:endParaRPr lang="es-ES" altLang="es-ES"/>
          </a:p>
        </p:txBody>
      </p:sp>
    </p:spTree>
    <p:extLst>
      <p:ext uri="{BB962C8B-B14F-4D97-AF65-F5344CB8AC3E}">
        <p14:creationId xmlns:p14="http://schemas.microsoft.com/office/powerpoint/2010/main" val="2903045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4"/>
          <p:cNvSpPr>
            <a:spLocks noGrp="1" noChangeArrowheads="1"/>
          </p:cNvSpPr>
          <p:nvPr>
            <p:ph type="dt" sz="half" idx="10"/>
          </p:nvPr>
        </p:nvSpPr>
        <p:spPr/>
        <p:txBody>
          <a:bodyPr/>
          <a:lstStyle>
            <a:lvl1pPr>
              <a:defRPr>
                <a:cs typeface="Arial" charset="0"/>
              </a:defRPr>
            </a:lvl1pPr>
          </a:lstStyle>
          <a:p>
            <a:pPr>
              <a:defRPr/>
            </a:pPr>
            <a:endParaRPr lang="es-ES"/>
          </a:p>
        </p:txBody>
      </p:sp>
      <p:sp>
        <p:nvSpPr>
          <p:cNvPr id="6" name="Rectangle 45"/>
          <p:cNvSpPr>
            <a:spLocks noGrp="1" noChangeArrowheads="1"/>
          </p:cNvSpPr>
          <p:nvPr>
            <p:ph type="ftr" sz="quarter" idx="11"/>
          </p:nvPr>
        </p:nvSpPr>
        <p:spPr/>
        <p:txBody>
          <a:bodyPr/>
          <a:lstStyle>
            <a:lvl1pPr>
              <a:defRPr smtClean="0">
                <a:cs typeface="Arial" charset="0"/>
              </a:defRPr>
            </a:lvl1pPr>
          </a:lstStyle>
          <a:p>
            <a:pPr>
              <a:defRPr/>
            </a:pPr>
            <a:r>
              <a:rPr lang="es-ES"/>
              <a:t>Joaquín Martínez Torregrosa. Didáctica de las Ciencias Experimentales. Universidad de Alicante</a:t>
            </a:r>
          </a:p>
        </p:txBody>
      </p:sp>
      <p:sp>
        <p:nvSpPr>
          <p:cNvPr id="7" name="Rectangle 46"/>
          <p:cNvSpPr>
            <a:spLocks noGrp="1" noChangeArrowheads="1"/>
          </p:cNvSpPr>
          <p:nvPr>
            <p:ph type="sldNum" sz="quarter" idx="12"/>
          </p:nvPr>
        </p:nvSpPr>
        <p:spPr/>
        <p:txBody>
          <a:bodyPr/>
          <a:lstStyle>
            <a:lvl1pPr>
              <a:defRPr/>
            </a:lvl1pPr>
          </a:lstStyle>
          <a:p>
            <a:pPr>
              <a:defRPr/>
            </a:pPr>
            <a:fld id="{967EE0DF-0CFA-4DC8-8478-86A1F12287D1}" type="slidenum">
              <a:rPr lang="es-ES" altLang="es-ES"/>
              <a:pPr>
                <a:defRPr/>
              </a:pPr>
              <a:t>‹Nº›</a:t>
            </a:fld>
            <a:endParaRPr lang="es-ES" altLang="es-ES"/>
          </a:p>
        </p:txBody>
      </p:sp>
    </p:spTree>
    <p:extLst>
      <p:ext uri="{BB962C8B-B14F-4D97-AF65-F5344CB8AC3E}">
        <p14:creationId xmlns:p14="http://schemas.microsoft.com/office/powerpoint/2010/main" val="479062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4"/>
          <p:cNvSpPr>
            <a:spLocks noGrp="1" noChangeArrowheads="1"/>
          </p:cNvSpPr>
          <p:nvPr>
            <p:ph type="dt" sz="half" idx="10"/>
          </p:nvPr>
        </p:nvSpPr>
        <p:spPr/>
        <p:txBody>
          <a:bodyPr/>
          <a:lstStyle>
            <a:lvl1pPr>
              <a:defRPr>
                <a:cs typeface="Arial" charset="0"/>
              </a:defRPr>
            </a:lvl1pPr>
          </a:lstStyle>
          <a:p>
            <a:pPr>
              <a:defRPr/>
            </a:pPr>
            <a:endParaRPr lang="es-ES"/>
          </a:p>
        </p:txBody>
      </p:sp>
      <p:sp>
        <p:nvSpPr>
          <p:cNvPr id="5" name="Rectangle 45"/>
          <p:cNvSpPr>
            <a:spLocks noGrp="1" noChangeArrowheads="1"/>
          </p:cNvSpPr>
          <p:nvPr>
            <p:ph type="ftr" sz="quarter" idx="11"/>
          </p:nvPr>
        </p:nvSpPr>
        <p:spPr/>
        <p:txBody>
          <a:bodyPr/>
          <a:lstStyle>
            <a:lvl1pPr>
              <a:defRPr smtClean="0">
                <a:cs typeface="Arial" charset="0"/>
              </a:defRPr>
            </a:lvl1pPr>
          </a:lstStyle>
          <a:p>
            <a:pPr>
              <a:defRPr/>
            </a:pPr>
            <a:r>
              <a:rPr lang="es-ES"/>
              <a:t>Joaquín Martínez Torregrosa. Didáctica de las Ciencias Experimentales. Universidad de Alicante</a:t>
            </a:r>
          </a:p>
        </p:txBody>
      </p:sp>
      <p:sp>
        <p:nvSpPr>
          <p:cNvPr id="6" name="Rectangle 46"/>
          <p:cNvSpPr>
            <a:spLocks noGrp="1" noChangeArrowheads="1"/>
          </p:cNvSpPr>
          <p:nvPr>
            <p:ph type="sldNum" sz="quarter" idx="12"/>
          </p:nvPr>
        </p:nvSpPr>
        <p:spPr/>
        <p:txBody>
          <a:bodyPr/>
          <a:lstStyle>
            <a:lvl1pPr>
              <a:defRPr/>
            </a:lvl1pPr>
          </a:lstStyle>
          <a:p>
            <a:pPr>
              <a:defRPr/>
            </a:pPr>
            <a:fld id="{21CCB2B9-F1BE-440C-BB64-3AB671006ADD}" type="slidenum">
              <a:rPr lang="es-ES" altLang="es-ES"/>
              <a:pPr>
                <a:defRPr/>
              </a:pPr>
              <a:t>‹Nº›</a:t>
            </a:fld>
            <a:endParaRPr lang="es-ES" altLang="es-ES"/>
          </a:p>
        </p:txBody>
      </p:sp>
    </p:spTree>
    <p:extLst>
      <p:ext uri="{BB962C8B-B14F-4D97-AF65-F5344CB8AC3E}">
        <p14:creationId xmlns:p14="http://schemas.microsoft.com/office/powerpoint/2010/main" val="1124671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4"/>
          <p:cNvSpPr>
            <a:spLocks noGrp="1" noChangeArrowheads="1"/>
          </p:cNvSpPr>
          <p:nvPr>
            <p:ph type="dt" sz="half" idx="10"/>
          </p:nvPr>
        </p:nvSpPr>
        <p:spPr/>
        <p:txBody>
          <a:bodyPr/>
          <a:lstStyle>
            <a:lvl1pPr>
              <a:defRPr>
                <a:cs typeface="Arial" charset="0"/>
              </a:defRPr>
            </a:lvl1pPr>
          </a:lstStyle>
          <a:p>
            <a:pPr>
              <a:defRPr/>
            </a:pPr>
            <a:endParaRPr lang="es-ES"/>
          </a:p>
        </p:txBody>
      </p:sp>
      <p:sp>
        <p:nvSpPr>
          <p:cNvPr id="5" name="Rectangle 45"/>
          <p:cNvSpPr>
            <a:spLocks noGrp="1" noChangeArrowheads="1"/>
          </p:cNvSpPr>
          <p:nvPr>
            <p:ph type="ftr" sz="quarter" idx="11"/>
          </p:nvPr>
        </p:nvSpPr>
        <p:spPr/>
        <p:txBody>
          <a:bodyPr/>
          <a:lstStyle>
            <a:lvl1pPr>
              <a:defRPr smtClean="0">
                <a:cs typeface="Arial" charset="0"/>
              </a:defRPr>
            </a:lvl1pPr>
          </a:lstStyle>
          <a:p>
            <a:pPr>
              <a:defRPr/>
            </a:pPr>
            <a:r>
              <a:rPr lang="es-ES"/>
              <a:t>Joaquín Martínez Torregrosa. Didáctica de las Ciencias Experimentales. Universidad de Alicante</a:t>
            </a:r>
          </a:p>
        </p:txBody>
      </p:sp>
      <p:sp>
        <p:nvSpPr>
          <p:cNvPr id="6" name="Rectangle 46"/>
          <p:cNvSpPr>
            <a:spLocks noGrp="1" noChangeArrowheads="1"/>
          </p:cNvSpPr>
          <p:nvPr>
            <p:ph type="sldNum" sz="quarter" idx="12"/>
          </p:nvPr>
        </p:nvSpPr>
        <p:spPr/>
        <p:txBody>
          <a:bodyPr/>
          <a:lstStyle>
            <a:lvl1pPr>
              <a:defRPr/>
            </a:lvl1pPr>
          </a:lstStyle>
          <a:p>
            <a:pPr>
              <a:defRPr/>
            </a:pPr>
            <a:fld id="{00EF8ED4-C655-4AB1-B0A5-69071EDB4422}" type="slidenum">
              <a:rPr lang="es-ES" altLang="es-ES"/>
              <a:pPr>
                <a:defRPr/>
              </a:pPr>
              <a:t>‹Nº›</a:t>
            </a:fld>
            <a:endParaRPr lang="es-ES" altLang="es-ES"/>
          </a:p>
        </p:txBody>
      </p:sp>
    </p:spTree>
    <p:extLst>
      <p:ext uri="{BB962C8B-B14F-4D97-AF65-F5344CB8AC3E}">
        <p14:creationId xmlns:p14="http://schemas.microsoft.com/office/powerpoint/2010/main" val="4170878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4648200" y="1600200"/>
            <a:ext cx="4038600" cy="4530725"/>
          </a:xfrm>
        </p:spPr>
        <p:txBody>
          <a:bodyPr/>
          <a:lstStyle/>
          <a:p>
            <a:pPr lvl="0"/>
            <a:endParaRPr lang="es-ES" noProof="0" smtClean="0"/>
          </a:p>
        </p:txBody>
      </p:sp>
      <p:sp>
        <p:nvSpPr>
          <p:cNvPr id="5" name="Rectangle 44"/>
          <p:cNvSpPr>
            <a:spLocks noGrp="1" noChangeArrowheads="1"/>
          </p:cNvSpPr>
          <p:nvPr>
            <p:ph type="dt" sz="half" idx="10"/>
          </p:nvPr>
        </p:nvSpPr>
        <p:spPr/>
        <p:txBody>
          <a:bodyPr/>
          <a:lstStyle>
            <a:lvl1pPr>
              <a:defRPr>
                <a:cs typeface="Arial" charset="0"/>
              </a:defRPr>
            </a:lvl1pPr>
          </a:lstStyle>
          <a:p>
            <a:pPr>
              <a:defRPr/>
            </a:pPr>
            <a:endParaRPr lang="es-ES"/>
          </a:p>
        </p:txBody>
      </p:sp>
      <p:sp>
        <p:nvSpPr>
          <p:cNvPr id="6" name="Rectangle 45"/>
          <p:cNvSpPr>
            <a:spLocks noGrp="1" noChangeArrowheads="1"/>
          </p:cNvSpPr>
          <p:nvPr>
            <p:ph type="ftr" sz="quarter" idx="11"/>
          </p:nvPr>
        </p:nvSpPr>
        <p:spPr/>
        <p:txBody>
          <a:bodyPr/>
          <a:lstStyle>
            <a:lvl1pPr>
              <a:defRPr smtClean="0">
                <a:cs typeface="Arial" charset="0"/>
              </a:defRPr>
            </a:lvl1pPr>
          </a:lstStyle>
          <a:p>
            <a:pPr>
              <a:defRPr/>
            </a:pPr>
            <a:r>
              <a:rPr lang="es-ES"/>
              <a:t>Joaquín Martínez Torregrosa. Didáctica de las Ciencias Experimentales. Universidad de Alicante</a:t>
            </a:r>
          </a:p>
        </p:txBody>
      </p:sp>
      <p:sp>
        <p:nvSpPr>
          <p:cNvPr id="7" name="Rectangle 46"/>
          <p:cNvSpPr>
            <a:spLocks noGrp="1" noChangeArrowheads="1"/>
          </p:cNvSpPr>
          <p:nvPr>
            <p:ph type="sldNum" sz="quarter" idx="12"/>
          </p:nvPr>
        </p:nvSpPr>
        <p:spPr/>
        <p:txBody>
          <a:bodyPr/>
          <a:lstStyle>
            <a:lvl1pPr>
              <a:defRPr/>
            </a:lvl1pPr>
          </a:lstStyle>
          <a:p>
            <a:pPr>
              <a:defRPr/>
            </a:pPr>
            <a:fld id="{5519CF09-80B2-482B-908E-CA4817708A9B}" type="slidenum">
              <a:rPr lang="es-ES" altLang="es-ES"/>
              <a:pPr>
                <a:defRPr/>
              </a:pPr>
              <a:t>‹Nº›</a:t>
            </a:fld>
            <a:endParaRPr lang="es-ES" altLang="es-ES"/>
          </a:p>
        </p:txBody>
      </p:sp>
    </p:spTree>
    <p:extLst>
      <p:ext uri="{BB962C8B-B14F-4D97-AF65-F5344CB8AC3E}">
        <p14:creationId xmlns:p14="http://schemas.microsoft.com/office/powerpoint/2010/main" val="519608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43000"/>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457200" y="1600200"/>
            <a:ext cx="8229600" cy="4530725"/>
          </a:xfrm>
        </p:spPr>
        <p:txBody>
          <a:bodyPr/>
          <a:lstStyle/>
          <a:p>
            <a:pPr lvl="0"/>
            <a:endParaRPr lang="es-ES" noProof="0" smtClean="0"/>
          </a:p>
        </p:txBody>
      </p:sp>
      <p:sp>
        <p:nvSpPr>
          <p:cNvPr id="4" name="Rectangle 44"/>
          <p:cNvSpPr>
            <a:spLocks noGrp="1" noChangeArrowheads="1"/>
          </p:cNvSpPr>
          <p:nvPr>
            <p:ph type="dt" sz="half" idx="10"/>
          </p:nvPr>
        </p:nvSpPr>
        <p:spPr/>
        <p:txBody>
          <a:bodyPr/>
          <a:lstStyle>
            <a:lvl1pPr>
              <a:defRPr>
                <a:cs typeface="Arial" charset="0"/>
              </a:defRPr>
            </a:lvl1pPr>
          </a:lstStyle>
          <a:p>
            <a:pPr>
              <a:defRPr/>
            </a:pPr>
            <a:endParaRPr lang="es-ES"/>
          </a:p>
        </p:txBody>
      </p:sp>
      <p:sp>
        <p:nvSpPr>
          <p:cNvPr id="5" name="Rectangle 45"/>
          <p:cNvSpPr>
            <a:spLocks noGrp="1" noChangeArrowheads="1"/>
          </p:cNvSpPr>
          <p:nvPr>
            <p:ph type="ftr" sz="quarter" idx="11"/>
          </p:nvPr>
        </p:nvSpPr>
        <p:spPr/>
        <p:txBody>
          <a:bodyPr/>
          <a:lstStyle>
            <a:lvl1pPr>
              <a:defRPr smtClean="0">
                <a:cs typeface="Arial" charset="0"/>
              </a:defRPr>
            </a:lvl1pPr>
          </a:lstStyle>
          <a:p>
            <a:pPr>
              <a:defRPr/>
            </a:pPr>
            <a:r>
              <a:rPr lang="es-ES"/>
              <a:t>Joaquín Martínez Torregrosa. Didáctica de las Ciencias Experimentales. Universidad de Alicante</a:t>
            </a:r>
          </a:p>
        </p:txBody>
      </p:sp>
      <p:sp>
        <p:nvSpPr>
          <p:cNvPr id="6" name="Rectangle 46"/>
          <p:cNvSpPr>
            <a:spLocks noGrp="1" noChangeArrowheads="1"/>
          </p:cNvSpPr>
          <p:nvPr>
            <p:ph type="sldNum" sz="quarter" idx="12"/>
          </p:nvPr>
        </p:nvSpPr>
        <p:spPr/>
        <p:txBody>
          <a:bodyPr/>
          <a:lstStyle>
            <a:lvl1pPr>
              <a:defRPr/>
            </a:lvl1pPr>
          </a:lstStyle>
          <a:p>
            <a:pPr>
              <a:defRPr/>
            </a:pPr>
            <a:fld id="{6C84538F-0FEF-4EAC-9F6A-F6BC89AAAE24}" type="slidenum">
              <a:rPr lang="es-ES" altLang="es-ES"/>
              <a:pPr>
                <a:defRPr/>
              </a:pPr>
              <a:t>‹Nº›</a:t>
            </a:fld>
            <a:endParaRPr lang="es-ES" altLang="es-ES"/>
          </a:p>
        </p:txBody>
      </p:sp>
    </p:spTree>
    <p:extLst>
      <p:ext uri="{BB962C8B-B14F-4D97-AF65-F5344CB8AC3E}">
        <p14:creationId xmlns:p14="http://schemas.microsoft.com/office/powerpoint/2010/main" val="36562883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dt" sz="half" idx="10"/>
          </p:nvPr>
        </p:nvSpPr>
        <p:spPr/>
        <p:txBody>
          <a:bodyPr/>
          <a:lstStyle>
            <a:lvl1pPr>
              <a:defRPr/>
            </a:lvl1pPr>
          </a:lstStyle>
          <a:p>
            <a:pPr>
              <a:defRPr/>
            </a:pPr>
            <a:endParaRPr lang="es-ES"/>
          </a:p>
        </p:txBody>
      </p:sp>
      <p:sp>
        <p:nvSpPr>
          <p:cNvPr id="6" name="Rectangle 3"/>
          <p:cNvSpPr>
            <a:spLocks noGrp="1" noChangeArrowheads="1"/>
          </p:cNvSpPr>
          <p:nvPr>
            <p:ph type="sldNum" sz="quarter" idx="11"/>
          </p:nvPr>
        </p:nvSpPr>
        <p:spPr/>
        <p:txBody>
          <a:bodyPr/>
          <a:lstStyle>
            <a:lvl1pPr>
              <a:defRPr/>
            </a:lvl1pPr>
          </a:lstStyle>
          <a:p>
            <a:pPr>
              <a:defRPr/>
            </a:pPr>
            <a:fld id="{1A642B77-333B-4E3A-BC22-9EF3F1BAB91E}" type="slidenum">
              <a:rPr lang="es-ES" altLang="es-ES"/>
              <a:pPr>
                <a:defRPr/>
              </a:pPr>
              <a:t>‹Nº›</a:t>
            </a:fld>
            <a:endParaRPr lang="es-ES" altLang="es-ES"/>
          </a:p>
        </p:txBody>
      </p:sp>
      <p:sp>
        <p:nvSpPr>
          <p:cNvPr id="7" name="Rectangle 14"/>
          <p:cNvSpPr>
            <a:spLocks noGrp="1" noChangeArrowheads="1"/>
          </p:cNvSpPr>
          <p:nvPr>
            <p:ph type="ftr" sz="quarter" idx="12"/>
          </p:nvPr>
        </p:nvSpPr>
        <p:spPr/>
        <p:txBody>
          <a:bodyPr/>
          <a:lstStyle>
            <a:lvl1pPr>
              <a:defRPr smtClean="0"/>
            </a:lvl1pPr>
          </a:lstStyle>
          <a:p>
            <a:pPr>
              <a:defRPr/>
            </a:pPr>
            <a:r>
              <a:rPr lang="es-ES"/>
              <a:t>Joaquín Martínez Torregrosa. Didáctica de las Ciencias Experimentales. Universidad de Alicante</a:t>
            </a:r>
          </a:p>
        </p:txBody>
      </p:sp>
    </p:spTree>
    <p:extLst>
      <p:ext uri="{BB962C8B-B14F-4D97-AF65-F5344CB8AC3E}">
        <p14:creationId xmlns:p14="http://schemas.microsoft.com/office/powerpoint/2010/main" val="10184765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s-ES">
                  <a:solidFill>
                    <a:srgbClr val="FFFFFF"/>
                  </a:solidFill>
                  <a:latin typeface="Arial" charset="0"/>
                  <a:cs typeface="+mn-cs"/>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s-ES">
                  <a:solidFill>
                    <a:srgbClr val="FFFFFF"/>
                  </a:solidFill>
                  <a:latin typeface="Arial" charset="0"/>
                  <a:cs typeface="+mn-cs"/>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s-ES">
                  <a:solidFill>
                    <a:srgbClr val="FFFFFF"/>
                  </a:solidFill>
                  <a:latin typeface="Arial" charset="0"/>
                  <a:cs typeface="+mn-cs"/>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s-ES">
                  <a:solidFill>
                    <a:srgbClr val="FFFFFF"/>
                  </a:solidFill>
                  <a:latin typeface="Arial" charset="0"/>
                  <a:cs typeface="+mn-cs"/>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s-ES">
                <a:solidFill>
                  <a:srgbClr val="FFFFFF"/>
                </a:solidFill>
                <a:latin typeface="Arial" charset="0"/>
                <a:cs typeface="+mn-cs"/>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sp>
        <p:nvSpPr>
          <p:cNvPr id="27659" name="Rectangle 11"/>
          <p:cNvSpPr>
            <a:spLocks noGrp="1" noChangeArrowheads="1"/>
          </p:cNvSpPr>
          <p:nvPr>
            <p:ph type="ctrTitle" sz="quarter"/>
          </p:nvPr>
        </p:nvSpPr>
        <p:spPr>
          <a:xfrm>
            <a:off x="685800" y="1736725"/>
            <a:ext cx="7772400" cy="1920875"/>
          </a:xfrm>
        </p:spPr>
        <p:txBody>
          <a:bodyPr/>
          <a:lstStyle>
            <a:lvl1pPr>
              <a:defRPr sz="6000"/>
            </a:lvl1pPr>
          </a:lstStyle>
          <a:p>
            <a:r>
              <a:rPr lang="es-ES"/>
              <a:t>Haga clic para cambiar el estilo de título	</a:t>
            </a:r>
          </a:p>
        </p:txBody>
      </p:sp>
      <p:sp>
        <p:nvSpPr>
          <p:cNvPr id="2766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13" name="Rectangle 13"/>
          <p:cNvSpPr>
            <a:spLocks noGrp="1" noChangeArrowheads="1"/>
          </p:cNvSpPr>
          <p:nvPr>
            <p:ph type="dt" sz="quarter" idx="10"/>
          </p:nvPr>
        </p:nvSpPr>
        <p:spPr>
          <a:xfrm>
            <a:off x="457200" y="6248400"/>
            <a:ext cx="2133600" cy="476250"/>
          </a:xfrm>
        </p:spPr>
        <p:txBody>
          <a:bodyPr/>
          <a:lstStyle>
            <a:lvl1pPr eaLnBrk="1" hangingPunct="1">
              <a:defRPr>
                <a:cs typeface="Arial" charset="0"/>
              </a:defRPr>
            </a:lvl1pPr>
          </a:lstStyle>
          <a:p>
            <a:pPr>
              <a:defRPr/>
            </a:pPr>
            <a:endParaRPr lang="es-ES"/>
          </a:p>
        </p:txBody>
      </p:sp>
      <p:sp>
        <p:nvSpPr>
          <p:cNvPr id="14" name="Rectangle 14"/>
          <p:cNvSpPr>
            <a:spLocks noGrp="1" noChangeArrowheads="1"/>
          </p:cNvSpPr>
          <p:nvPr>
            <p:ph type="ftr" sz="quarter" idx="11"/>
          </p:nvPr>
        </p:nvSpPr>
        <p:spPr>
          <a:xfrm>
            <a:off x="3124200" y="6251575"/>
            <a:ext cx="2895600" cy="476250"/>
          </a:xfrm>
        </p:spPr>
        <p:txBody>
          <a:bodyPr/>
          <a:lstStyle>
            <a:lvl1pPr eaLnBrk="1" hangingPunct="1">
              <a:defRPr smtClean="0">
                <a:cs typeface="Arial" charset="0"/>
              </a:defRPr>
            </a:lvl1pPr>
          </a:lstStyle>
          <a:p>
            <a:pPr>
              <a:defRPr/>
            </a:pPr>
            <a:r>
              <a:rPr lang="es-ES"/>
              <a:t>Joaquín Martínez Torregrosa. Didáctica de las Ciencias Experimentales. Universidad de Alicante</a:t>
            </a:r>
          </a:p>
        </p:txBody>
      </p:sp>
      <p:sp>
        <p:nvSpPr>
          <p:cNvPr id="15" name="Rectangle 15"/>
          <p:cNvSpPr>
            <a:spLocks noGrp="1" noChangeArrowheads="1"/>
          </p:cNvSpPr>
          <p:nvPr>
            <p:ph type="sldNum" sz="quarter" idx="12"/>
          </p:nvPr>
        </p:nvSpPr>
        <p:spPr>
          <a:xfrm>
            <a:off x="6553200" y="6254750"/>
            <a:ext cx="2133600" cy="476250"/>
          </a:xfrm>
        </p:spPr>
        <p:txBody>
          <a:bodyPr/>
          <a:lstStyle>
            <a:lvl1pPr eaLnBrk="1" hangingPunct="1">
              <a:defRPr/>
            </a:lvl1pPr>
          </a:lstStyle>
          <a:p>
            <a:pPr>
              <a:defRPr/>
            </a:pPr>
            <a:fld id="{4CAB9B5A-68CA-4A8A-B88B-7913392C2159}" type="slidenum">
              <a:rPr lang="es-ES" altLang="es-ES"/>
              <a:pPr>
                <a:defRPr/>
              </a:pPr>
              <a:t>‹Nº›</a:t>
            </a:fld>
            <a:endParaRPr lang="es-ES" altLang="es-ES"/>
          </a:p>
        </p:txBody>
      </p:sp>
    </p:spTree>
    <p:extLst>
      <p:ext uri="{BB962C8B-B14F-4D97-AF65-F5344CB8AC3E}">
        <p14:creationId xmlns:p14="http://schemas.microsoft.com/office/powerpoint/2010/main" val="4011567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4"/>
          <p:cNvSpPr>
            <a:spLocks noGrp="1" noChangeArrowheads="1"/>
          </p:cNvSpPr>
          <p:nvPr>
            <p:ph type="dt" sz="half" idx="10"/>
          </p:nvPr>
        </p:nvSpPr>
        <p:spPr/>
        <p:txBody>
          <a:bodyPr/>
          <a:lstStyle>
            <a:lvl1pPr>
              <a:defRPr/>
            </a:lvl1pPr>
          </a:lstStyle>
          <a:p>
            <a:pPr>
              <a:defRPr/>
            </a:pPr>
            <a:endParaRPr lang="es-ES"/>
          </a:p>
        </p:txBody>
      </p:sp>
      <p:sp>
        <p:nvSpPr>
          <p:cNvPr id="5" name="Rectangle 45"/>
          <p:cNvSpPr>
            <a:spLocks noGrp="1" noChangeArrowheads="1"/>
          </p:cNvSpPr>
          <p:nvPr>
            <p:ph type="ftr" sz="quarter" idx="11"/>
          </p:nvPr>
        </p:nvSpPr>
        <p:spPr/>
        <p:txBody>
          <a:bodyPr/>
          <a:lstStyle>
            <a:lvl1pPr>
              <a:defRPr smtClean="0"/>
            </a:lvl1pPr>
          </a:lstStyle>
          <a:p>
            <a:pPr>
              <a:defRPr/>
            </a:pPr>
            <a:r>
              <a:rPr lang="es-ES"/>
              <a:t>Joaquín Martínez Torregrosa. Didáctica de las Ciencias Experimentales. Universidad de Alicante</a:t>
            </a:r>
          </a:p>
        </p:txBody>
      </p:sp>
      <p:sp>
        <p:nvSpPr>
          <p:cNvPr id="6" name="Rectangle 46"/>
          <p:cNvSpPr>
            <a:spLocks noGrp="1" noChangeArrowheads="1"/>
          </p:cNvSpPr>
          <p:nvPr>
            <p:ph type="sldNum" sz="quarter" idx="12"/>
          </p:nvPr>
        </p:nvSpPr>
        <p:spPr/>
        <p:txBody>
          <a:bodyPr/>
          <a:lstStyle>
            <a:lvl1pPr>
              <a:defRPr/>
            </a:lvl1pPr>
          </a:lstStyle>
          <a:p>
            <a:pPr>
              <a:defRPr/>
            </a:pPr>
            <a:fld id="{E03DEAEF-F8A5-440A-9B37-298759F16D80}" type="slidenum">
              <a:rPr lang="es-ES" altLang="es-ES"/>
              <a:pPr>
                <a:defRPr/>
              </a:pPr>
              <a:t>‹Nº›</a:t>
            </a:fld>
            <a:endParaRPr lang="es-ES" altLang="es-ES"/>
          </a:p>
        </p:txBody>
      </p:sp>
    </p:spTree>
    <p:extLst>
      <p:ext uri="{BB962C8B-B14F-4D97-AF65-F5344CB8AC3E}">
        <p14:creationId xmlns:p14="http://schemas.microsoft.com/office/powerpoint/2010/main" val="11645159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dt" sz="half" idx="10"/>
          </p:nvPr>
        </p:nvSpPr>
        <p:spPr/>
        <p:txBody>
          <a:bodyPr/>
          <a:lstStyle>
            <a:lvl1pPr eaLnBrk="1" hangingPunct="1">
              <a:defRPr>
                <a:cs typeface="Arial" charset="0"/>
              </a:defRPr>
            </a:lvl1pPr>
          </a:lstStyle>
          <a:p>
            <a:pPr>
              <a:defRPr/>
            </a:pPr>
            <a:endParaRPr lang="es-ES"/>
          </a:p>
        </p:txBody>
      </p:sp>
      <p:sp>
        <p:nvSpPr>
          <p:cNvPr id="5" name="Rectangle 3"/>
          <p:cNvSpPr>
            <a:spLocks noGrp="1" noChangeArrowheads="1"/>
          </p:cNvSpPr>
          <p:nvPr>
            <p:ph type="sldNum" sz="quarter" idx="11"/>
          </p:nvPr>
        </p:nvSpPr>
        <p:spPr/>
        <p:txBody>
          <a:bodyPr/>
          <a:lstStyle>
            <a:lvl1pPr eaLnBrk="1" hangingPunct="1">
              <a:defRPr/>
            </a:lvl1pPr>
          </a:lstStyle>
          <a:p>
            <a:pPr>
              <a:defRPr/>
            </a:pPr>
            <a:fld id="{E8185821-5B2C-47D2-80A5-0DA8FF1320D3}" type="slidenum">
              <a:rPr lang="es-ES" altLang="es-ES"/>
              <a:pPr>
                <a:defRPr/>
              </a:pPr>
              <a:t>‹Nº›</a:t>
            </a:fld>
            <a:endParaRPr lang="es-ES" altLang="es-ES"/>
          </a:p>
        </p:txBody>
      </p:sp>
      <p:sp>
        <p:nvSpPr>
          <p:cNvPr id="6" name="Rectangle 14"/>
          <p:cNvSpPr>
            <a:spLocks noGrp="1" noChangeArrowheads="1"/>
          </p:cNvSpPr>
          <p:nvPr>
            <p:ph type="ftr" sz="quarter" idx="12"/>
          </p:nvPr>
        </p:nvSpPr>
        <p:spPr/>
        <p:txBody>
          <a:bodyPr/>
          <a:lstStyle>
            <a:lvl1pPr eaLnBrk="1" hangingPunct="1">
              <a:defRPr smtClean="0">
                <a:cs typeface="Arial" charset="0"/>
              </a:defRPr>
            </a:lvl1pPr>
          </a:lstStyle>
          <a:p>
            <a:pPr>
              <a:defRPr/>
            </a:pPr>
            <a:r>
              <a:rPr lang="es-ES"/>
              <a:t>Joaquín Martínez Torregrosa. Didáctica de las Ciencias Experimentales. Universidad de Alicante</a:t>
            </a:r>
          </a:p>
        </p:txBody>
      </p:sp>
    </p:spTree>
    <p:extLst>
      <p:ext uri="{BB962C8B-B14F-4D97-AF65-F5344CB8AC3E}">
        <p14:creationId xmlns:p14="http://schemas.microsoft.com/office/powerpoint/2010/main" val="1371340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
          <p:cNvSpPr>
            <a:spLocks noGrp="1" noChangeArrowheads="1"/>
          </p:cNvSpPr>
          <p:nvPr>
            <p:ph type="dt" sz="half" idx="10"/>
          </p:nvPr>
        </p:nvSpPr>
        <p:spPr/>
        <p:txBody>
          <a:bodyPr/>
          <a:lstStyle>
            <a:lvl1pPr eaLnBrk="1" hangingPunct="1">
              <a:defRPr>
                <a:cs typeface="Arial" charset="0"/>
              </a:defRPr>
            </a:lvl1pPr>
          </a:lstStyle>
          <a:p>
            <a:pPr>
              <a:defRPr/>
            </a:pPr>
            <a:endParaRPr lang="es-ES"/>
          </a:p>
        </p:txBody>
      </p:sp>
      <p:sp>
        <p:nvSpPr>
          <p:cNvPr id="5" name="Rectangle 3"/>
          <p:cNvSpPr>
            <a:spLocks noGrp="1" noChangeArrowheads="1"/>
          </p:cNvSpPr>
          <p:nvPr>
            <p:ph type="sldNum" sz="quarter" idx="11"/>
          </p:nvPr>
        </p:nvSpPr>
        <p:spPr/>
        <p:txBody>
          <a:bodyPr/>
          <a:lstStyle>
            <a:lvl1pPr eaLnBrk="1" hangingPunct="1">
              <a:defRPr/>
            </a:lvl1pPr>
          </a:lstStyle>
          <a:p>
            <a:pPr>
              <a:defRPr/>
            </a:pPr>
            <a:fld id="{52A7385C-D96F-4686-AEC0-1D0C2534D282}" type="slidenum">
              <a:rPr lang="es-ES" altLang="es-ES"/>
              <a:pPr>
                <a:defRPr/>
              </a:pPr>
              <a:t>‹Nº›</a:t>
            </a:fld>
            <a:endParaRPr lang="es-ES" altLang="es-ES"/>
          </a:p>
        </p:txBody>
      </p:sp>
      <p:sp>
        <p:nvSpPr>
          <p:cNvPr id="6" name="Rectangle 14"/>
          <p:cNvSpPr>
            <a:spLocks noGrp="1" noChangeArrowheads="1"/>
          </p:cNvSpPr>
          <p:nvPr>
            <p:ph type="ftr" sz="quarter" idx="12"/>
          </p:nvPr>
        </p:nvSpPr>
        <p:spPr/>
        <p:txBody>
          <a:bodyPr/>
          <a:lstStyle>
            <a:lvl1pPr eaLnBrk="1" hangingPunct="1">
              <a:defRPr smtClean="0">
                <a:cs typeface="Arial" charset="0"/>
              </a:defRPr>
            </a:lvl1pPr>
          </a:lstStyle>
          <a:p>
            <a:pPr>
              <a:defRPr/>
            </a:pPr>
            <a:r>
              <a:rPr lang="es-ES"/>
              <a:t>Joaquín Martínez Torregrosa. Didáctica de las Ciencias Experimentales. Universidad de Alicante</a:t>
            </a:r>
          </a:p>
        </p:txBody>
      </p:sp>
    </p:spTree>
    <p:extLst>
      <p:ext uri="{BB962C8B-B14F-4D97-AF65-F5344CB8AC3E}">
        <p14:creationId xmlns:p14="http://schemas.microsoft.com/office/powerpoint/2010/main" val="1999650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dt" sz="half" idx="10"/>
          </p:nvPr>
        </p:nvSpPr>
        <p:spPr/>
        <p:txBody>
          <a:bodyPr/>
          <a:lstStyle>
            <a:lvl1pPr eaLnBrk="1" hangingPunct="1">
              <a:defRPr>
                <a:cs typeface="Arial" charset="0"/>
              </a:defRPr>
            </a:lvl1pPr>
          </a:lstStyle>
          <a:p>
            <a:pPr>
              <a:defRPr/>
            </a:pPr>
            <a:endParaRPr lang="es-ES"/>
          </a:p>
        </p:txBody>
      </p:sp>
      <p:sp>
        <p:nvSpPr>
          <p:cNvPr id="6" name="Rectangle 3"/>
          <p:cNvSpPr>
            <a:spLocks noGrp="1" noChangeArrowheads="1"/>
          </p:cNvSpPr>
          <p:nvPr>
            <p:ph type="sldNum" sz="quarter" idx="11"/>
          </p:nvPr>
        </p:nvSpPr>
        <p:spPr/>
        <p:txBody>
          <a:bodyPr/>
          <a:lstStyle>
            <a:lvl1pPr eaLnBrk="1" hangingPunct="1">
              <a:defRPr/>
            </a:lvl1pPr>
          </a:lstStyle>
          <a:p>
            <a:pPr>
              <a:defRPr/>
            </a:pPr>
            <a:fld id="{2227705F-16FF-44B5-A1D9-55F7B0F6A3CA}" type="slidenum">
              <a:rPr lang="es-ES" altLang="es-ES"/>
              <a:pPr>
                <a:defRPr/>
              </a:pPr>
              <a:t>‹Nº›</a:t>
            </a:fld>
            <a:endParaRPr lang="es-ES" altLang="es-ES"/>
          </a:p>
        </p:txBody>
      </p:sp>
      <p:sp>
        <p:nvSpPr>
          <p:cNvPr id="7" name="Rectangle 14"/>
          <p:cNvSpPr>
            <a:spLocks noGrp="1" noChangeArrowheads="1"/>
          </p:cNvSpPr>
          <p:nvPr>
            <p:ph type="ftr" sz="quarter" idx="12"/>
          </p:nvPr>
        </p:nvSpPr>
        <p:spPr/>
        <p:txBody>
          <a:bodyPr/>
          <a:lstStyle>
            <a:lvl1pPr eaLnBrk="1" hangingPunct="1">
              <a:defRPr smtClean="0">
                <a:cs typeface="Arial" charset="0"/>
              </a:defRPr>
            </a:lvl1pPr>
          </a:lstStyle>
          <a:p>
            <a:pPr>
              <a:defRPr/>
            </a:pPr>
            <a:r>
              <a:rPr lang="es-ES"/>
              <a:t>Joaquín Martínez Torregrosa. Didáctica de las Ciencias Experimentales. Universidad de Alicante</a:t>
            </a:r>
          </a:p>
        </p:txBody>
      </p:sp>
    </p:spTree>
    <p:extLst>
      <p:ext uri="{BB962C8B-B14F-4D97-AF65-F5344CB8AC3E}">
        <p14:creationId xmlns:p14="http://schemas.microsoft.com/office/powerpoint/2010/main" val="9646211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
          <p:cNvSpPr>
            <a:spLocks noGrp="1" noChangeArrowheads="1"/>
          </p:cNvSpPr>
          <p:nvPr>
            <p:ph type="dt" sz="half" idx="10"/>
          </p:nvPr>
        </p:nvSpPr>
        <p:spPr/>
        <p:txBody>
          <a:bodyPr/>
          <a:lstStyle>
            <a:lvl1pPr eaLnBrk="1" hangingPunct="1">
              <a:defRPr>
                <a:cs typeface="Arial" charset="0"/>
              </a:defRPr>
            </a:lvl1pPr>
          </a:lstStyle>
          <a:p>
            <a:pPr>
              <a:defRPr/>
            </a:pPr>
            <a:endParaRPr lang="es-ES"/>
          </a:p>
        </p:txBody>
      </p:sp>
      <p:sp>
        <p:nvSpPr>
          <p:cNvPr id="8" name="Rectangle 3"/>
          <p:cNvSpPr>
            <a:spLocks noGrp="1" noChangeArrowheads="1"/>
          </p:cNvSpPr>
          <p:nvPr>
            <p:ph type="sldNum" sz="quarter" idx="11"/>
          </p:nvPr>
        </p:nvSpPr>
        <p:spPr/>
        <p:txBody>
          <a:bodyPr/>
          <a:lstStyle>
            <a:lvl1pPr eaLnBrk="1" hangingPunct="1">
              <a:defRPr/>
            </a:lvl1pPr>
          </a:lstStyle>
          <a:p>
            <a:pPr>
              <a:defRPr/>
            </a:pPr>
            <a:fld id="{0D882E90-8BFA-466A-919B-DBDDCF1A95CD}" type="slidenum">
              <a:rPr lang="es-ES" altLang="es-ES"/>
              <a:pPr>
                <a:defRPr/>
              </a:pPr>
              <a:t>‹Nº›</a:t>
            </a:fld>
            <a:endParaRPr lang="es-ES" altLang="es-ES"/>
          </a:p>
        </p:txBody>
      </p:sp>
      <p:sp>
        <p:nvSpPr>
          <p:cNvPr id="9" name="Rectangle 14"/>
          <p:cNvSpPr>
            <a:spLocks noGrp="1" noChangeArrowheads="1"/>
          </p:cNvSpPr>
          <p:nvPr>
            <p:ph type="ftr" sz="quarter" idx="12"/>
          </p:nvPr>
        </p:nvSpPr>
        <p:spPr/>
        <p:txBody>
          <a:bodyPr/>
          <a:lstStyle>
            <a:lvl1pPr eaLnBrk="1" hangingPunct="1">
              <a:defRPr smtClean="0">
                <a:cs typeface="Arial" charset="0"/>
              </a:defRPr>
            </a:lvl1pPr>
          </a:lstStyle>
          <a:p>
            <a:pPr>
              <a:defRPr/>
            </a:pPr>
            <a:r>
              <a:rPr lang="es-ES"/>
              <a:t>Joaquín Martínez Torregrosa. Didáctica de las Ciencias Experimentales. Universidad de Alicante</a:t>
            </a:r>
          </a:p>
        </p:txBody>
      </p:sp>
    </p:spTree>
    <p:extLst>
      <p:ext uri="{BB962C8B-B14F-4D97-AF65-F5344CB8AC3E}">
        <p14:creationId xmlns:p14="http://schemas.microsoft.com/office/powerpoint/2010/main" val="40895580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
          <p:cNvSpPr>
            <a:spLocks noGrp="1" noChangeArrowheads="1"/>
          </p:cNvSpPr>
          <p:nvPr>
            <p:ph type="dt" sz="half" idx="10"/>
          </p:nvPr>
        </p:nvSpPr>
        <p:spPr/>
        <p:txBody>
          <a:bodyPr/>
          <a:lstStyle>
            <a:lvl1pPr eaLnBrk="1" hangingPunct="1">
              <a:defRPr>
                <a:cs typeface="Arial" charset="0"/>
              </a:defRPr>
            </a:lvl1pPr>
          </a:lstStyle>
          <a:p>
            <a:pPr>
              <a:defRPr/>
            </a:pPr>
            <a:endParaRPr lang="es-ES"/>
          </a:p>
        </p:txBody>
      </p:sp>
      <p:sp>
        <p:nvSpPr>
          <p:cNvPr id="4" name="Rectangle 3"/>
          <p:cNvSpPr>
            <a:spLocks noGrp="1" noChangeArrowheads="1"/>
          </p:cNvSpPr>
          <p:nvPr>
            <p:ph type="sldNum" sz="quarter" idx="11"/>
          </p:nvPr>
        </p:nvSpPr>
        <p:spPr/>
        <p:txBody>
          <a:bodyPr/>
          <a:lstStyle>
            <a:lvl1pPr eaLnBrk="1" hangingPunct="1">
              <a:defRPr/>
            </a:lvl1pPr>
          </a:lstStyle>
          <a:p>
            <a:pPr>
              <a:defRPr/>
            </a:pPr>
            <a:fld id="{152E39F0-3951-49C1-87E4-2348E99E468F}" type="slidenum">
              <a:rPr lang="es-ES" altLang="es-ES"/>
              <a:pPr>
                <a:defRPr/>
              </a:pPr>
              <a:t>‹Nº›</a:t>
            </a:fld>
            <a:endParaRPr lang="es-ES" altLang="es-ES"/>
          </a:p>
        </p:txBody>
      </p:sp>
      <p:sp>
        <p:nvSpPr>
          <p:cNvPr id="5" name="Rectangle 14"/>
          <p:cNvSpPr>
            <a:spLocks noGrp="1" noChangeArrowheads="1"/>
          </p:cNvSpPr>
          <p:nvPr>
            <p:ph type="ftr" sz="quarter" idx="12"/>
          </p:nvPr>
        </p:nvSpPr>
        <p:spPr/>
        <p:txBody>
          <a:bodyPr/>
          <a:lstStyle>
            <a:lvl1pPr eaLnBrk="1" hangingPunct="1">
              <a:defRPr smtClean="0">
                <a:cs typeface="Arial" charset="0"/>
              </a:defRPr>
            </a:lvl1pPr>
          </a:lstStyle>
          <a:p>
            <a:pPr>
              <a:defRPr/>
            </a:pPr>
            <a:r>
              <a:rPr lang="es-ES"/>
              <a:t>Joaquín Martínez Torregrosa. Didáctica de las Ciencias Experimentales. Universidad de Alicante</a:t>
            </a:r>
          </a:p>
        </p:txBody>
      </p:sp>
    </p:spTree>
    <p:extLst>
      <p:ext uri="{BB962C8B-B14F-4D97-AF65-F5344CB8AC3E}">
        <p14:creationId xmlns:p14="http://schemas.microsoft.com/office/powerpoint/2010/main" val="33238237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eaLnBrk="1" hangingPunct="1">
              <a:defRPr>
                <a:cs typeface="Arial" charset="0"/>
              </a:defRPr>
            </a:lvl1pPr>
          </a:lstStyle>
          <a:p>
            <a:pPr>
              <a:defRPr/>
            </a:pPr>
            <a:endParaRPr lang="es-ES"/>
          </a:p>
        </p:txBody>
      </p:sp>
      <p:sp>
        <p:nvSpPr>
          <p:cNvPr id="3" name="Rectangle 3"/>
          <p:cNvSpPr>
            <a:spLocks noGrp="1" noChangeArrowheads="1"/>
          </p:cNvSpPr>
          <p:nvPr>
            <p:ph type="sldNum" sz="quarter" idx="11"/>
          </p:nvPr>
        </p:nvSpPr>
        <p:spPr/>
        <p:txBody>
          <a:bodyPr/>
          <a:lstStyle>
            <a:lvl1pPr eaLnBrk="1" hangingPunct="1">
              <a:defRPr/>
            </a:lvl1pPr>
          </a:lstStyle>
          <a:p>
            <a:pPr>
              <a:defRPr/>
            </a:pPr>
            <a:fld id="{758227C5-0485-4A1E-A4FD-F1931201B782}" type="slidenum">
              <a:rPr lang="es-ES" altLang="es-ES"/>
              <a:pPr>
                <a:defRPr/>
              </a:pPr>
              <a:t>‹Nº›</a:t>
            </a:fld>
            <a:endParaRPr lang="es-ES" altLang="es-ES"/>
          </a:p>
        </p:txBody>
      </p:sp>
      <p:sp>
        <p:nvSpPr>
          <p:cNvPr id="4" name="Rectangle 14"/>
          <p:cNvSpPr>
            <a:spLocks noGrp="1" noChangeArrowheads="1"/>
          </p:cNvSpPr>
          <p:nvPr>
            <p:ph type="ftr" sz="quarter" idx="12"/>
          </p:nvPr>
        </p:nvSpPr>
        <p:spPr/>
        <p:txBody>
          <a:bodyPr/>
          <a:lstStyle>
            <a:lvl1pPr eaLnBrk="1" hangingPunct="1">
              <a:defRPr smtClean="0">
                <a:cs typeface="Arial" charset="0"/>
              </a:defRPr>
            </a:lvl1pPr>
          </a:lstStyle>
          <a:p>
            <a:pPr>
              <a:defRPr/>
            </a:pPr>
            <a:r>
              <a:rPr lang="es-ES"/>
              <a:t>Joaquín Martínez Torregrosa. Didáctica de las Ciencias Experimentales. Universidad de Alicante</a:t>
            </a:r>
          </a:p>
        </p:txBody>
      </p:sp>
    </p:spTree>
    <p:extLst>
      <p:ext uri="{BB962C8B-B14F-4D97-AF65-F5344CB8AC3E}">
        <p14:creationId xmlns:p14="http://schemas.microsoft.com/office/powerpoint/2010/main" val="3943273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dt" sz="half" idx="10"/>
          </p:nvPr>
        </p:nvSpPr>
        <p:spPr/>
        <p:txBody>
          <a:bodyPr/>
          <a:lstStyle>
            <a:lvl1pPr eaLnBrk="1" hangingPunct="1">
              <a:defRPr>
                <a:cs typeface="Arial" charset="0"/>
              </a:defRPr>
            </a:lvl1pPr>
          </a:lstStyle>
          <a:p>
            <a:pPr>
              <a:defRPr/>
            </a:pPr>
            <a:endParaRPr lang="es-ES"/>
          </a:p>
        </p:txBody>
      </p:sp>
      <p:sp>
        <p:nvSpPr>
          <p:cNvPr id="6" name="Rectangle 3"/>
          <p:cNvSpPr>
            <a:spLocks noGrp="1" noChangeArrowheads="1"/>
          </p:cNvSpPr>
          <p:nvPr>
            <p:ph type="sldNum" sz="quarter" idx="11"/>
          </p:nvPr>
        </p:nvSpPr>
        <p:spPr/>
        <p:txBody>
          <a:bodyPr/>
          <a:lstStyle>
            <a:lvl1pPr eaLnBrk="1" hangingPunct="1">
              <a:defRPr/>
            </a:lvl1pPr>
          </a:lstStyle>
          <a:p>
            <a:pPr>
              <a:defRPr/>
            </a:pPr>
            <a:fld id="{32AE5A83-356F-4E3C-90B3-7DD1A3289702}" type="slidenum">
              <a:rPr lang="es-ES" altLang="es-ES"/>
              <a:pPr>
                <a:defRPr/>
              </a:pPr>
              <a:t>‹Nº›</a:t>
            </a:fld>
            <a:endParaRPr lang="es-ES" altLang="es-ES"/>
          </a:p>
        </p:txBody>
      </p:sp>
      <p:sp>
        <p:nvSpPr>
          <p:cNvPr id="7" name="Rectangle 14"/>
          <p:cNvSpPr>
            <a:spLocks noGrp="1" noChangeArrowheads="1"/>
          </p:cNvSpPr>
          <p:nvPr>
            <p:ph type="ftr" sz="quarter" idx="12"/>
          </p:nvPr>
        </p:nvSpPr>
        <p:spPr/>
        <p:txBody>
          <a:bodyPr/>
          <a:lstStyle>
            <a:lvl1pPr eaLnBrk="1" hangingPunct="1">
              <a:defRPr smtClean="0">
                <a:cs typeface="Arial" charset="0"/>
              </a:defRPr>
            </a:lvl1pPr>
          </a:lstStyle>
          <a:p>
            <a:pPr>
              <a:defRPr/>
            </a:pPr>
            <a:r>
              <a:rPr lang="es-ES"/>
              <a:t>Joaquín Martínez Torregrosa. Didáctica de las Ciencias Experimentales. Universidad de Alicante</a:t>
            </a:r>
          </a:p>
        </p:txBody>
      </p:sp>
    </p:spTree>
    <p:extLst>
      <p:ext uri="{BB962C8B-B14F-4D97-AF65-F5344CB8AC3E}">
        <p14:creationId xmlns:p14="http://schemas.microsoft.com/office/powerpoint/2010/main" val="1979791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dt" sz="half" idx="10"/>
          </p:nvPr>
        </p:nvSpPr>
        <p:spPr/>
        <p:txBody>
          <a:bodyPr/>
          <a:lstStyle>
            <a:lvl1pPr eaLnBrk="1" hangingPunct="1">
              <a:defRPr>
                <a:cs typeface="Arial" charset="0"/>
              </a:defRPr>
            </a:lvl1pPr>
          </a:lstStyle>
          <a:p>
            <a:pPr>
              <a:defRPr/>
            </a:pPr>
            <a:endParaRPr lang="es-ES"/>
          </a:p>
        </p:txBody>
      </p:sp>
      <p:sp>
        <p:nvSpPr>
          <p:cNvPr id="6" name="Rectangle 3"/>
          <p:cNvSpPr>
            <a:spLocks noGrp="1" noChangeArrowheads="1"/>
          </p:cNvSpPr>
          <p:nvPr>
            <p:ph type="sldNum" sz="quarter" idx="11"/>
          </p:nvPr>
        </p:nvSpPr>
        <p:spPr/>
        <p:txBody>
          <a:bodyPr/>
          <a:lstStyle>
            <a:lvl1pPr eaLnBrk="1" hangingPunct="1">
              <a:defRPr/>
            </a:lvl1pPr>
          </a:lstStyle>
          <a:p>
            <a:pPr>
              <a:defRPr/>
            </a:pPr>
            <a:fld id="{F6AC8E4B-B3E3-4020-8EE7-408A62EDBE98}" type="slidenum">
              <a:rPr lang="es-ES" altLang="es-ES"/>
              <a:pPr>
                <a:defRPr/>
              </a:pPr>
              <a:t>‹Nº›</a:t>
            </a:fld>
            <a:endParaRPr lang="es-ES" altLang="es-ES"/>
          </a:p>
        </p:txBody>
      </p:sp>
      <p:sp>
        <p:nvSpPr>
          <p:cNvPr id="7" name="Rectangle 14"/>
          <p:cNvSpPr>
            <a:spLocks noGrp="1" noChangeArrowheads="1"/>
          </p:cNvSpPr>
          <p:nvPr>
            <p:ph type="ftr" sz="quarter" idx="12"/>
          </p:nvPr>
        </p:nvSpPr>
        <p:spPr/>
        <p:txBody>
          <a:bodyPr/>
          <a:lstStyle>
            <a:lvl1pPr eaLnBrk="1" hangingPunct="1">
              <a:defRPr smtClean="0">
                <a:cs typeface="Arial" charset="0"/>
              </a:defRPr>
            </a:lvl1pPr>
          </a:lstStyle>
          <a:p>
            <a:pPr>
              <a:defRPr/>
            </a:pPr>
            <a:r>
              <a:rPr lang="es-ES"/>
              <a:t>Joaquín Martínez Torregrosa. Didáctica de las Ciencias Experimentales. Universidad de Alicante</a:t>
            </a:r>
          </a:p>
        </p:txBody>
      </p:sp>
    </p:spTree>
    <p:extLst>
      <p:ext uri="{BB962C8B-B14F-4D97-AF65-F5344CB8AC3E}">
        <p14:creationId xmlns:p14="http://schemas.microsoft.com/office/powerpoint/2010/main" val="29446066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dt" sz="half" idx="10"/>
          </p:nvPr>
        </p:nvSpPr>
        <p:spPr/>
        <p:txBody>
          <a:bodyPr/>
          <a:lstStyle>
            <a:lvl1pPr eaLnBrk="1" hangingPunct="1">
              <a:defRPr>
                <a:cs typeface="Arial" charset="0"/>
              </a:defRPr>
            </a:lvl1pPr>
          </a:lstStyle>
          <a:p>
            <a:pPr>
              <a:defRPr/>
            </a:pPr>
            <a:endParaRPr lang="es-ES"/>
          </a:p>
        </p:txBody>
      </p:sp>
      <p:sp>
        <p:nvSpPr>
          <p:cNvPr id="5" name="Rectangle 3"/>
          <p:cNvSpPr>
            <a:spLocks noGrp="1" noChangeArrowheads="1"/>
          </p:cNvSpPr>
          <p:nvPr>
            <p:ph type="sldNum" sz="quarter" idx="11"/>
          </p:nvPr>
        </p:nvSpPr>
        <p:spPr/>
        <p:txBody>
          <a:bodyPr/>
          <a:lstStyle>
            <a:lvl1pPr eaLnBrk="1" hangingPunct="1">
              <a:defRPr/>
            </a:lvl1pPr>
          </a:lstStyle>
          <a:p>
            <a:pPr>
              <a:defRPr/>
            </a:pPr>
            <a:fld id="{4F1D27E3-96BF-4DD5-ACEC-CD53607F66DE}" type="slidenum">
              <a:rPr lang="es-ES" altLang="es-ES"/>
              <a:pPr>
                <a:defRPr/>
              </a:pPr>
              <a:t>‹Nº›</a:t>
            </a:fld>
            <a:endParaRPr lang="es-ES" altLang="es-ES"/>
          </a:p>
        </p:txBody>
      </p:sp>
      <p:sp>
        <p:nvSpPr>
          <p:cNvPr id="6" name="Rectangle 14"/>
          <p:cNvSpPr>
            <a:spLocks noGrp="1" noChangeArrowheads="1"/>
          </p:cNvSpPr>
          <p:nvPr>
            <p:ph type="ftr" sz="quarter" idx="12"/>
          </p:nvPr>
        </p:nvSpPr>
        <p:spPr/>
        <p:txBody>
          <a:bodyPr/>
          <a:lstStyle>
            <a:lvl1pPr eaLnBrk="1" hangingPunct="1">
              <a:defRPr smtClean="0">
                <a:cs typeface="Arial" charset="0"/>
              </a:defRPr>
            </a:lvl1pPr>
          </a:lstStyle>
          <a:p>
            <a:pPr>
              <a:defRPr/>
            </a:pPr>
            <a:r>
              <a:rPr lang="es-ES"/>
              <a:t>Joaquín Martínez Torregrosa. Didáctica de las Ciencias Experimentales. Universidad de Alicante</a:t>
            </a:r>
          </a:p>
        </p:txBody>
      </p:sp>
    </p:spTree>
    <p:extLst>
      <p:ext uri="{BB962C8B-B14F-4D97-AF65-F5344CB8AC3E}">
        <p14:creationId xmlns:p14="http://schemas.microsoft.com/office/powerpoint/2010/main" val="2076055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dt" sz="half" idx="10"/>
          </p:nvPr>
        </p:nvSpPr>
        <p:spPr/>
        <p:txBody>
          <a:bodyPr/>
          <a:lstStyle>
            <a:lvl1pPr eaLnBrk="1" hangingPunct="1">
              <a:defRPr>
                <a:cs typeface="Arial" charset="0"/>
              </a:defRPr>
            </a:lvl1pPr>
          </a:lstStyle>
          <a:p>
            <a:pPr>
              <a:defRPr/>
            </a:pPr>
            <a:endParaRPr lang="es-ES"/>
          </a:p>
        </p:txBody>
      </p:sp>
      <p:sp>
        <p:nvSpPr>
          <p:cNvPr id="5" name="Rectangle 3"/>
          <p:cNvSpPr>
            <a:spLocks noGrp="1" noChangeArrowheads="1"/>
          </p:cNvSpPr>
          <p:nvPr>
            <p:ph type="sldNum" sz="quarter" idx="11"/>
          </p:nvPr>
        </p:nvSpPr>
        <p:spPr/>
        <p:txBody>
          <a:bodyPr/>
          <a:lstStyle>
            <a:lvl1pPr eaLnBrk="1" hangingPunct="1">
              <a:defRPr/>
            </a:lvl1pPr>
          </a:lstStyle>
          <a:p>
            <a:pPr>
              <a:defRPr/>
            </a:pPr>
            <a:fld id="{03FBED71-0E58-4DA5-BF2A-068102D68B9F}" type="slidenum">
              <a:rPr lang="es-ES" altLang="es-ES"/>
              <a:pPr>
                <a:defRPr/>
              </a:pPr>
              <a:t>‹Nº›</a:t>
            </a:fld>
            <a:endParaRPr lang="es-ES" altLang="es-ES"/>
          </a:p>
        </p:txBody>
      </p:sp>
      <p:sp>
        <p:nvSpPr>
          <p:cNvPr id="6" name="Rectangle 14"/>
          <p:cNvSpPr>
            <a:spLocks noGrp="1" noChangeArrowheads="1"/>
          </p:cNvSpPr>
          <p:nvPr>
            <p:ph type="ftr" sz="quarter" idx="12"/>
          </p:nvPr>
        </p:nvSpPr>
        <p:spPr/>
        <p:txBody>
          <a:bodyPr/>
          <a:lstStyle>
            <a:lvl1pPr eaLnBrk="1" hangingPunct="1">
              <a:defRPr smtClean="0">
                <a:cs typeface="Arial" charset="0"/>
              </a:defRPr>
            </a:lvl1pPr>
          </a:lstStyle>
          <a:p>
            <a:pPr>
              <a:defRPr/>
            </a:pPr>
            <a:r>
              <a:rPr lang="es-ES"/>
              <a:t>Joaquín Martínez Torregrosa. Didáctica de las Ciencias Experimentales. Universidad de Alicante</a:t>
            </a:r>
          </a:p>
        </p:txBody>
      </p:sp>
    </p:spTree>
    <p:extLst>
      <p:ext uri="{BB962C8B-B14F-4D97-AF65-F5344CB8AC3E}">
        <p14:creationId xmlns:p14="http://schemas.microsoft.com/office/powerpoint/2010/main" val="33945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4"/>
          <p:cNvSpPr>
            <a:spLocks noGrp="1" noChangeArrowheads="1"/>
          </p:cNvSpPr>
          <p:nvPr>
            <p:ph type="dt" sz="half" idx="10"/>
          </p:nvPr>
        </p:nvSpPr>
        <p:spPr/>
        <p:txBody>
          <a:bodyPr/>
          <a:lstStyle>
            <a:lvl1pPr>
              <a:defRPr/>
            </a:lvl1pPr>
          </a:lstStyle>
          <a:p>
            <a:pPr>
              <a:defRPr/>
            </a:pPr>
            <a:endParaRPr lang="es-ES"/>
          </a:p>
        </p:txBody>
      </p:sp>
      <p:sp>
        <p:nvSpPr>
          <p:cNvPr id="6" name="Rectangle 45"/>
          <p:cNvSpPr>
            <a:spLocks noGrp="1" noChangeArrowheads="1"/>
          </p:cNvSpPr>
          <p:nvPr>
            <p:ph type="ftr" sz="quarter" idx="11"/>
          </p:nvPr>
        </p:nvSpPr>
        <p:spPr/>
        <p:txBody>
          <a:bodyPr/>
          <a:lstStyle>
            <a:lvl1pPr>
              <a:defRPr smtClean="0"/>
            </a:lvl1pPr>
          </a:lstStyle>
          <a:p>
            <a:pPr>
              <a:defRPr/>
            </a:pPr>
            <a:r>
              <a:rPr lang="es-ES"/>
              <a:t>Joaquín Martínez Torregrosa. Didáctica de las Ciencias Experimentales. Universidad de Alicante</a:t>
            </a:r>
          </a:p>
        </p:txBody>
      </p:sp>
      <p:sp>
        <p:nvSpPr>
          <p:cNvPr id="7" name="Rectangle 46"/>
          <p:cNvSpPr>
            <a:spLocks noGrp="1" noChangeArrowheads="1"/>
          </p:cNvSpPr>
          <p:nvPr>
            <p:ph type="sldNum" sz="quarter" idx="12"/>
          </p:nvPr>
        </p:nvSpPr>
        <p:spPr/>
        <p:txBody>
          <a:bodyPr/>
          <a:lstStyle>
            <a:lvl1pPr>
              <a:defRPr/>
            </a:lvl1pPr>
          </a:lstStyle>
          <a:p>
            <a:pPr>
              <a:defRPr/>
            </a:pPr>
            <a:fld id="{BD933FD7-77F3-4E86-A9EF-9228A1A2DF5A}" type="slidenum">
              <a:rPr lang="es-ES" altLang="es-ES"/>
              <a:pPr>
                <a:defRPr/>
              </a:pPr>
              <a:t>‹Nº›</a:t>
            </a:fld>
            <a:endParaRPr lang="es-ES" altLang="es-ES"/>
          </a:p>
        </p:txBody>
      </p:sp>
    </p:spTree>
    <p:extLst>
      <p:ext uri="{BB962C8B-B14F-4D97-AF65-F5344CB8AC3E}">
        <p14:creationId xmlns:p14="http://schemas.microsoft.com/office/powerpoint/2010/main" val="4914934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dt" sz="half" idx="10"/>
          </p:nvPr>
        </p:nvSpPr>
        <p:spPr/>
        <p:txBody>
          <a:bodyPr/>
          <a:lstStyle>
            <a:lvl1pPr eaLnBrk="1" hangingPunct="1">
              <a:defRPr>
                <a:cs typeface="Arial" charset="0"/>
              </a:defRPr>
            </a:lvl1pPr>
          </a:lstStyle>
          <a:p>
            <a:pPr>
              <a:defRPr/>
            </a:pPr>
            <a:endParaRPr lang="es-ES"/>
          </a:p>
        </p:txBody>
      </p:sp>
      <p:sp>
        <p:nvSpPr>
          <p:cNvPr id="6" name="Rectangle 3"/>
          <p:cNvSpPr>
            <a:spLocks noGrp="1" noChangeArrowheads="1"/>
          </p:cNvSpPr>
          <p:nvPr>
            <p:ph type="sldNum" sz="quarter" idx="11"/>
          </p:nvPr>
        </p:nvSpPr>
        <p:spPr/>
        <p:txBody>
          <a:bodyPr/>
          <a:lstStyle>
            <a:lvl1pPr eaLnBrk="1" hangingPunct="1">
              <a:defRPr/>
            </a:lvl1pPr>
          </a:lstStyle>
          <a:p>
            <a:pPr>
              <a:defRPr/>
            </a:pPr>
            <a:fld id="{77772567-1BA2-4D17-9DB7-108D7CA1A47E}" type="slidenum">
              <a:rPr lang="es-ES" altLang="es-ES"/>
              <a:pPr>
                <a:defRPr/>
              </a:pPr>
              <a:t>‹Nº›</a:t>
            </a:fld>
            <a:endParaRPr lang="es-ES" altLang="es-ES"/>
          </a:p>
        </p:txBody>
      </p:sp>
      <p:sp>
        <p:nvSpPr>
          <p:cNvPr id="7" name="Rectangle 14"/>
          <p:cNvSpPr>
            <a:spLocks noGrp="1" noChangeArrowheads="1"/>
          </p:cNvSpPr>
          <p:nvPr>
            <p:ph type="ftr" sz="quarter" idx="12"/>
          </p:nvPr>
        </p:nvSpPr>
        <p:spPr/>
        <p:txBody>
          <a:bodyPr/>
          <a:lstStyle>
            <a:lvl1pPr eaLnBrk="1" hangingPunct="1">
              <a:defRPr smtClean="0">
                <a:cs typeface="Arial" charset="0"/>
              </a:defRPr>
            </a:lvl1pPr>
          </a:lstStyle>
          <a:p>
            <a:pPr>
              <a:defRPr/>
            </a:pPr>
            <a:r>
              <a:rPr lang="es-ES"/>
              <a:t>Joaquín Martínez Torregrosa. Didáctica de las Ciencias Experimentales. Universidad de Alicante</a:t>
            </a:r>
          </a:p>
        </p:txBody>
      </p:sp>
    </p:spTree>
    <p:extLst>
      <p:ext uri="{BB962C8B-B14F-4D97-AF65-F5344CB8AC3E}">
        <p14:creationId xmlns:p14="http://schemas.microsoft.com/office/powerpoint/2010/main" val="1314482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4648200" y="1600200"/>
            <a:ext cx="4038600" cy="4525963"/>
          </a:xfrm>
        </p:spPr>
        <p:txBody>
          <a:bodyPr/>
          <a:lstStyle/>
          <a:p>
            <a:pPr lvl="0"/>
            <a:endParaRPr lang="es-ES" noProof="0" smtClean="0"/>
          </a:p>
        </p:txBody>
      </p:sp>
      <p:sp>
        <p:nvSpPr>
          <p:cNvPr id="5" name="Rectangle 2"/>
          <p:cNvSpPr>
            <a:spLocks noGrp="1" noChangeArrowheads="1"/>
          </p:cNvSpPr>
          <p:nvPr>
            <p:ph type="dt" sz="half" idx="10"/>
          </p:nvPr>
        </p:nvSpPr>
        <p:spPr/>
        <p:txBody>
          <a:bodyPr/>
          <a:lstStyle>
            <a:lvl1pPr eaLnBrk="1" hangingPunct="1">
              <a:defRPr>
                <a:cs typeface="Arial" charset="0"/>
              </a:defRPr>
            </a:lvl1pPr>
          </a:lstStyle>
          <a:p>
            <a:pPr>
              <a:defRPr/>
            </a:pPr>
            <a:endParaRPr lang="es-ES"/>
          </a:p>
        </p:txBody>
      </p:sp>
      <p:sp>
        <p:nvSpPr>
          <p:cNvPr id="6" name="Rectangle 3"/>
          <p:cNvSpPr>
            <a:spLocks noGrp="1" noChangeArrowheads="1"/>
          </p:cNvSpPr>
          <p:nvPr>
            <p:ph type="sldNum" sz="quarter" idx="11"/>
          </p:nvPr>
        </p:nvSpPr>
        <p:spPr/>
        <p:txBody>
          <a:bodyPr/>
          <a:lstStyle>
            <a:lvl1pPr eaLnBrk="1" hangingPunct="1">
              <a:defRPr/>
            </a:lvl1pPr>
          </a:lstStyle>
          <a:p>
            <a:pPr>
              <a:defRPr/>
            </a:pPr>
            <a:fld id="{263C293C-49C3-4E02-B7A0-CA7828EB7586}" type="slidenum">
              <a:rPr lang="es-ES" altLang="es-ES"/>
              <a:pPr>
                <a:defRPr/>
              </a:pPr>
              <a:t>‹Nº›</a:t>
            </a:fld>
            <a:endParaRPr lang="es-ES" altLang="es-ES"/>
          </a:p>
        </p:txBody>
      </p:sp>
      <p:sp>
        <p:nvSpPr>
          <p:cNvPr id="7" name="Rectangle 14"/>
          <p:cNvSpPr>
            <a:spLocks noGrp="1" noChangeArrowheads="1"/>
          </p:cNvSpPr>
          <p:nvPr>
            <p:ph type="ftr" sz="quarter" idx="12"/>
          </p:nvPr>
        </p:nvSpPr>
        <p:spPr/>
        <p:txBody>
          <a:bodyPr/>
          <a:lstStyle>
            <a:lvl1pPr eaLnBrk="1" hangingPunct="1">
              <a:defRPr smtClean="0">
                <a:cs typeface="Arial" charset="0"/>
              </a:defRPr>
            </a:lvl1pPr>
          </a:lstStyle>
          <a:p>
            <a:pPr>
              <a:defRPr/>
            </a:pPr>
            <a:r>
              <a:rPr lang="es-ES"/>
              <a:t>Joaquín Martínez Torregrosa. Didáctica de las Ciencias Experimentales. Universidad de Alicante</a:t>
            </a:r>
          </a:p>
        </p:txBody>
      </p:sp>
    </p:spTree>
    <p:extLst>
      <p:ext uri="{BB962C8B-B14F-4D97-AF65-F5344CB8AC3E}">
        <p14:creationId xmlns:p14="http://schemas.microsoft.com/office/powerpoint/2010/main" val="35226716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457200" y="1600200"/>
            <a:ext cx="8229600" cy="4525963"/>
          </a:xfrm>
        </p:spPr>
        <p:txBody>
          <a:bodyPr/>
          <a:lstStyle/>
          <a:p>
            <a:pPr lvl="0"/>
            <a:endParaRPr lang="es-ES" noProof="0" smtClean="0"/>
          </a:p>
        </p:txBody>
      </p:sp>
      <p:sp>
        <p:nvSpPr>
          <p:cNvPr id="4" name="Rectangle 2"/>
          <p:cNvSpPr>
            <a:spLocks noGrp="1" noChangeArrowheads="1"/>
          </p:cNvSpPr>
          <p:nvPr>
            <p:ph type="dt" sz="half" idx="10"/>
          </p:nvPr>
        </p:nvSpPr>
        <p:spPr/>
        <p:txBody>
          <a:bodyPr/>
          <a:lstStyle>
            <a:lvl1pPr eaLnBrk="1" hangingPunct="1">
              <a:defRPr>
                <a:cs typeface="Arial" charset="0"/>
              </a:defRPr>
            </a:lvl1pPr>
          </a:lstStyle>
          <a:p>
            <a:pPr>
              <a:defRPr/>
            </a:pPr>
            <a:endParaRPr lang="es-ES"/>
          </a:p>
        </p:txBody>
      </p:sp>
      <p:sp>
        <p:nvSpPr>
          <p:cNvPr id="5" name="Rectangle 3"/>
          <p:cNvSpPr>
            <a:spLocks noGrp="1" noChangeArrowheads="1"/>
          </p:cNvSpPr>
          <p:nvPr>
            <p:ph type="sldNum" sz="quarter" idx="11"/>
          </p:nvPr>
        </p:nvSpPr>
        <p:spPr/>
        <p:txBody>
          <a:bodyPr/>
          <a:lstStyle>
            <a:lvl1pPr eaLnBrk="1" hangingPunct="1">
              <a:defRPr/>
            </a:lvl1pPr>
          </a:lstStyle>
          <a:p>
            <a:pPr>
              <a:defRPr/>
            </a:pPr>
            <a:fld id="{3C94CC8F-1D1D-48AA-A92F-C8E180A68D6F}" type="slidenum">
              <a:rPr lang="es-ES" altLang="es-ES"/>
              <a:pPr>
                <a:defRPr/>
              </a:pPr>
              <a:t>‹Nº›</a:t>
            </a:fld>
            <a:endParaRPr lang="es-ES" altLang="es-ES"/>
          </a:p>
        </p:txBody>
      </p:sp>
      <p:sp>
        <p:nvSpPr>
          <p:cNvPr id="6" name="Rectangle 14"/>
          <p:cNvSpPr>
            <a:spLocks noGrp="1" noChangeArrowheads="1"/>
          </p:cNvSpPr>
          <p:nvPr>
            <p:ph type="ftr" sz="quarter" idx="12"/>
          </p:nvPr>
        </p:nvSpPr>
        <p:spPr/>
        <p:txBody>
          <a:bodyPr/>
          <a:lstStyle>
            <a:lvl1pPr eaLnBrk="1" hangingPunct="1">
              <a:defRPr smtClean="0">
                <a:cs typeface="Arial" charset="0"/>
              </a:defRPr>
            </a:lvl1pPr>
          </a:lstStyle>
          <a:p>
            <a:pPr>
              <a:defRPr/>
            </a:pPr>
            <a:r>
              <a:rPr lang="es-ES"/>
              <a:t>Joaquín Martínez Torregrosa. Didáctica de las Ciencias Experimentales. Universidad de Alicante</a:t>
            </a:r>
          </a:p>
        </p:txBody>
      </p:sp>
    </p:spTree>
    <p:extLst>
      <p:ext uri="{BB962C8B-B14F-4D97-AF65-F5344CB8AC3E}">
        <p14:creationId xmlns:p14="http://schemas.microsoft.com/office/powerpoint/2010/main" val="12081857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2_En blanco">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smtClean="0"/>
              <a:t>Haga clic para modificar el estilo de título del patrón</a:t>
            </a:r>
            <a:endParaRPr lang="es-ES"/>
          </a:p>
        </p:txBody>
      </p:sp>
      <p:sp>
        <p:nvSpPr>
          <p:cNvPr id="3" name="5 Marcador de fecha"/>
          <p:cNvSpPr>
            <a:spLocks noGrp="1"/>
          </p:cNvSpPr>
          <p:nvPr>
            <p:ph type="dt" sz="half" idx="10"/>
          </p:nvPr>
        </p:nvSpPr>
        <p:spPr/>
        <p:txBody>
          <a:bodyPr/>
          <a:lstStyle>
            <a:lvl1pPr eaLnBrk="1" hangingPunct="1">
              <a:defRPr>
                <a:cs typeface="Arial" charset="0"/>
              </a:defRPr>
            </a:lvl1pPr>
          </a:lstStyle>
          <a:p>
            <a:pPr>
              <a:defRPr/>
            </a:pPr>
            <a:endParaRPr lang="es-ES"/>
          </a:p>
        </p:txBody>
      </p:sp>
      <p:sp>
        <p:nvSpPr>
          <p:cNvPr id="4" name="6 Marcador de número de diapositiva"/>
          <p:cNvSpPr>
            <a:spLocks noGrp="1"/>
          </p:cNvSpPr>
          <p:nvPr>
            <p:ph type="sldNum" sz="quarter" idx="11"/>
          </p:nvPr>
        </p:nvSpPr>
        <p:spPr/>
        <p:txBody>
          <a:bodyPr/>
          <a:lstStyle>
            <a:lvl1pPr eaLnBrk="1" hangingPunct="1">
              <a:defRPr/>
            </a:lvl1pPr>
          </a:lstStyle>
          <a:p>
            <a:pPr>
              <a:defRPr/>
            </a:pPr>
            <a:fld id="{FC76FA61-BCCF-423C-A5C5-0CDE8D2731D6}" type="slidenum">
              <a:rPr lang="es-ES" altLang="es-ES"/>
              <a:pPr>
                <a:defRPr/>
              </a:pPr>
              <a:t>‹Nº›</a:t>
            </a:fld>
            <a:endParaRPr lang="es-ES" altLang="es-ES"/>
          </a:p>
        </p:txBody>
      </p:sp>
      <p:sp>
        <p:nvSpPr>
          <p:cNvPr id="6" name="7 Marcador de pie de página"/>
          <p:cNvSpPr>
            <a:spLocks noGrp="1"/>
          </p:cNvSpPr>
          <p:nvPr>
            <p:ph type="ftr" sz="quarter" idx="12"/>
          </p:nvPr>
        </p:nvSpPr>
        <p:spPr/>
        <p:txBody>
          <a:bodyPr/>
          <a:lstStyle>
            <a:lvl1pPr eaLnBrk="1" hangingPunct="1">
              <a:defRPr smtClean="0">
                <a:cs typeface="Arial" charset="0"/>
              </a:defRPr>
            </a:lvl1pPr>
          </a:lstStyle>
          <a:p>
            <a:pPr>
              <a:defRPr/>
            </a:pPr>
            <a:r>
              <a:rPr lang="es-ES"/>
              <a:t>Joaquín Martínez Torregrosa. Didáctica de las Ciencias Experimentales. Universidad de Alicante</a:t>
            </a:r>
          </a:p>
        </p:txBody>
      </p:sp>
    </p:spTree>
    <p:extLst>
      <p:ext uri="{BB962C8B-B14F-4D97-AF65-F5344CB8AC3E}">
        <p14:creationId xmlns:p14="http://schemas.microsoft.com/office/powerpoint/2010/main" val="1013777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1_En blanco">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smtClean="0"/>
              <a:t>Haga clic para modificar el estilo de título del patrón</a:t>
            </a:r>
            <a:endParaRPr lang="es-ES"/>
          </a:p>
        </p:txBody>
      </p:sp>
      <p:sp>
        <p:nvSpPr>
          <p:cNvPr id="3" name="5 Marcador de fecha"/>
          <p:cNvSpPr>
            <a:spLocks noGrp="1"/>
          </p:cNvSpPr>
          <p:nvPr>
            <p:ph type="dt" sz="half" idx="10"/>
          </p:nvPr>
        </p:nvSpPr>
        <p:spPr/>
        <p:txBody>
          <a:bodyPr/>
          <a:lstStyle>
            <a:lvl1pPr eaLnBrk="1" hangingPunct="1">
              <a:defRPr>
                <a:cs typeface="Arial" charset="0"/>
              </a:defRPr>
            </a:lvl1pPr>
          </a:lstStyle>
          <a:p>
            <a:pPr>
              <a:defRPr/>
            </a:pPr>
            <a:endParaRPr lang="es-ES"/>
          </a:p>
        </p:txBody>
      </p:sp>
      <p:sp>
        <p:nvSpPr>
          <p:cNvPr id="4" name="6 Marcador de número de diapositiva"/>
          <p:cNvSpPr>
            <a:spLocks noGrp="1"/>
          </p:cNvSpPr>
          <p:nvPr>
            <p:ph type="sldNum" sz="quarter" idx="11"/>
          </p:nvPr>
        </p:nvSpPr>
        <p:spPr/>
        <p:txBody>
          <a:bodyPr/>
          <a:lstStyle>
            <a:lvl1pPr eaLnBrk="1" hangingPunct="1">
              <a:defRPr/>
            </a:lvl1pPr>
          </a:lstStyle>
          <a:p>
            <a:pPr>
              <a:defRPr/>
            </a:pPr>
            <a:fld id="{8DBB9089-1DA3-4798-939F-512A6692BB50}" type="slidenum">
              <a:rPr lang="es-ES" altLang="es-ES"/>
              <a:pPr>
                <a:defRPr/>
              </a:pPr>
              <a:t>‹Nº›</a:t>
            </a:fld>
            <a:endParaRPr lang="es-ES" altLang="es-ES"/>
          </a:p>
        </p:txBody>
      </p:sp>
      <p:sp>
        <p:nvSpPr>
          <p:cNvPr id="6" name="7 Marcador de pie de página"/>
          <p:cNvSpPr>
            <a:spLocks noGrp="1"/>
          </p:cNvSpPr>
          <p:nvPr>
            <p:ph type="ftr" sz="quarter" idx="12"/>
          </p:nvPr>
        </p:nvSpPr>
        <p:spPr/>
        <p:txBody>
          <a:bodyPr/>
          <a:lstStyle>
            <a:lvl1pPr eaLnBrk="1" hangingPunct="1">
              <a:defRPr smtClean="0">
                <a:cs typeface="Arial" charset="0"/>
              </a:defRPr>
            </a:lvl1pPr>
          </a:lstStyle>
          <a:p>
            <a:pPr>
              <a:defRPr/>
            </a:pPr>
            <a:r>
              <a:rPr lang="es-ES"/>
              <a:t>Joaquín Martínez Torregrosa. Didáctica de las Ciencias Experimentales. Universidad de Alicante</a:t>
            </a:r>
          </a:p>
        </p:txBody>
      </p:sp>
    </p:spTree>
    <p:extLst>
      <p:ext uri="{BB962C8B-B14F-4D97-AF65-F5344CB8AC3E}">
        <p14:creationId xmlns:p14="http://schemas.microsoft.com/office/powerpoint/2010/main" val="260372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4"/>
          <p:cNvSpPr>
            <a:spLocks noGrp="1" noChangeArrowheads="1"/>
          </p:cNvSpPr>
          <p:nvPr>
            <p:ph type="dt" sz="half" idx="10"/>
          </p:nvPr>
        </p:nvSpPr>
        <p:spPr/>
        <p:txBody>
          <a:bodyPr/>
          <a:lstStyle>
            <a:lvl1pPr>
              <a:defRPr/>
            </a:lvl1pPr>
          </a:lstStyle>
          <a:p>
            <a:pPr>
              <a:defRPr/>
            </a:pPr>
            <a:endParaRPr lang="es-ES"/>
          </a:p>
        </p:txBody>
      </p:sp>
      <p:sp>
        <p:nvSpPr>
          <p:cNvPr id="8" name="Rectangle 45"/>
          <p:cNvSpPr>
            <a:spLocks noGrp="1" noChangeArrowheads="1"/>
          </p:cNvSpPr>
          <p:nvPr>
            <p:ph type="ftr" sz="quarter" idx="11"/>
          </p:nvPr>
        </p:nvSpPr>
        <p:spPr/>
        <p:txBody>
          <a:bodyPr/>
          <a:lstStyle>
            <a:lvl1pPr>
              <a:defRPr smtClean="0"/>
            </a:lvl1pPr>
          </a:lstStyle>
          <a:p>
            <a:pPr>
              <a:defRPr/>
            </a:pPr>
            <a:r>
              <a:rPr lang="es-ES"/>
              <a:t>Joaquín Martínez Torregrosa. Didáctica de las Ciencias Experimentales. Universidad de Alicante</a:t>
            </a:r>
          </a:p>
        </p:txBody>
      </p:sp>
      <p:sp>
        <p:nvSpPr>
          <p:cNvPr id="9" name="Rectangle 46"/>
          <p:cNvSpPr>
            <a:spLocks noGrp="1" noChangeArrowheads="1"/>
          </p:cNvSpPr>
          <p:nvPr>
            <p:ph type="sldNum" sz="quarter" idx="12"/>
          </p:nvPr>
        </p:nvSpPr>
        <p:spPr/>
        <p:txBody>
          <a:bodyPr/>
          <a:lstStyle>
            <a:lvl1pPr>
              <a:defRPr/>
            </a:lvl1pPr>
          </a:lstStyle>
          <a:p>
            <a:pPr>
              <a:defRPr/>
            </a:pPr>
            <a:fld id="{B7F1E9E2-B723-4059-836D-6B874867CB8D}" type="slidenum">
              <a:rPr lang="es-ES" altLang="es-ES"/>
              <a:pPr>
                <a:defRPr/>
              </a:pPr>
              <a:t>‹Nº›</a:t>
            </a:fld>
            <a:endParaRPr lang="es-ES" altLang="es-ES"/>
          </a:p>
        </p:txBody>
      </p:sp>
    </p:spTree>
    <p:extLst>
      <p:ext uri="{BB962C8B-B14F-4D97-AF65-F5344CB8AC3E}">
        <p14:creationId xmlns:p14="http://schemas.microsoft.com/office/powerpoint/2010/main" val="745518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4"/>
          <p:cNvSpPr>
            <a:spLocks noGrp="1" noChangeArrowheads="1"/>
          </p:cNvSpPr>
          <p:nvPr>
            <p:ph type="dt" sz="half" idx="10"/>
          </p:nvPr>
        </p:nvSpPr>
        <p:spPr/>
        <p:txBody>
          <a:bodyPr/>
          <a:lstStyle>
            <a:lvl1pPr>
              <a:defRPr/>
            </a:lvl1pPr>
          </a:lstStyle>
          <a:p>
            <a:pPr>
              <a:defRPr/>
            </a:pPr>
            <a:endParaRPr lang="es-ES"/>
          </a:p>
        </p:txBody>
      </p:sp>
      <p:sp>
        <p:nvSpPr>
          <p:cNvPr id="4" name="Rectangle 45"/>
          <p:cNvSpPr>
            <a:spLocks noGrp="1" noChangeArrowheads="1"/>
          </p:cNvSpPr>
          <p:nvPr>
            <p:ph type="ftr" sz="quarter" idx="11"/>
          </p:nvPr>
        </p:nvSpPr>
        <p:spPr/>
        <p:txBody>
          <a:bodyPr/>
          <a:lstStyle>
            <a:lvl1pPr>
              <a:defRPr smtClean="0"/>
            </a:lvl1pPr>
          </a:lstStyle>
          <a:p>
            <a:pPr>
              <a:defRPr/>
            </a:pPr>
            <a:r>
              <a:rPr lang="es-ES"/>
              <a:t>Joaquín Martínez Torregrosa. Didáctica de las Ciencias Experimentales. Universidad de Alicante</a:t>
            </a:r>
          </a:p>
        </p:txBody>
      </p:sp>
      <p:sp>
        <p:nvSpPr>
          <p:cNvPr id="5" name="Rectangle 46"/>
          <p:cNvSpPr>
            <a:spLocks noGrp="1" noChangeArrowheads="1"/>
          </p:cNvSpPr>
          <p:nvPr>
            <p:ph type="sldNum" sz="quarter" idx="12"/>
          </p:nvPr>
        </p:nvSpPr>
        <p:spPr/>
        <p:txBody>
          <a:bodyPr/>
          <a:lstStyle>
            <a:lvl1pPr>
              <a:defRPr/>
            </a:lvl1pPr>
          </a:lstStyle>
          <a:p>
            <a:pPr>
              <a:defRPr/>
            </a:pPr>
            <a:fld id="{2E388218-30FE-4EA7-BF22-A31450F3E102}" type="slidenum">
              <a:rPr lang="es-ES" altLang="es-ES"/>
              <a:pPr>
                <a:defRPr/>
              </a:pPr>
              <a:t>‹Nº›</a:t>
            </a:fld>
            <a:endParaRPr lang="es-ES" altLang="es-ES"/>
          </a:p>
        </p:txBody>
      </p:sp>
    </p:spTree>
    <p:extLst>
      <p:ext uri="{BB962C8B-B14F-4D97-AF65-F5344CB8AC3E}">
        <p14:creationId xmlns:p14="http://schemas.microsoft.com/office/powerpoint/2010/main" val="2212985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 blanco">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smtClean="0"/>
              <a:t>Haga clic para modificar el estilo de título del patrón</a:t>
            </a:r>
            <a:endParaRPr lang="es-ES"/>
          </a:p>
        </p:txBody>
      </p:sp>
      <p:sp>
        <p:nvSpPr>
          <p:cNvPr id="3" name="5 Marcador de fecha"/>
          <p:cNvSpPr>
            <a:spLocks noGrp="1"/>
          </p:cNvSpPr>
          <p:nvPr>
            <p:ph type="dt" sz="half" idx="10"/>
          </p:nvPr>
        </p:nvSpPr>
        <p:spPr/>
        <p:txBody>
          <a:bodyPr/>
          <a:lstStyle>
            <a:lvl1pPr>
              <a:defRPr/>
            </a:lvl1pPr>
          </a:lstStyle>
          <a:p>
            <a:pPr>
              <a:defRPr/>
            </a:pPr>
            <a:endParaRPr lang="es-ES"/>
          </a:p>
        </p:txBody>
      </p:sp>
      <p:sp>
        <p:nvSpPr>
          <p:cNvPr id="4" name="6 Marcador de número de diapositiva"/>
          <p:cNvSpPr>
            <a:spLocks noGrp="1"/>
          </p:cNvSpPr>
          <p:nvPr>
            <p:ph type="sldNum" sz="quarter" idx="11"/>
          </p:nvPr>
        </p:nvSpPr>
        <p:spPr/>
        <p:txBody>
          <a:bodyPr/>
          <a:lstStyle>
            <a:lvl1pPr>
              <a:defRPr/>
            </a:lvl1pPr>
          </a:lstStyle>
          <a:p>
            <a:pPr>
              <a:defRPr/>
            </a:pPr>
            <a:fld id="{9723A099-DF71-4E5B-A51C-C037C582BF40}" type="slidenum">
              <a:rPr lang="es-ES" altLang="es-ES"/>
              <a:pPr>
                <a:defRPr/>
              </a:pPr>
              <a:t>‹Nº›</a:t>
            </a:fld>
            <a:endParaRPr lang="es-ES" altLang="es-ES"/>
          </a:p>
        </p:txBody>
      </p:sp>
      <p:sp>
        <p:nvSpPr>
          <p:cNvPr id="6" name="7 Marcador de pie de página"/>
          <p:cNvSpPr>
            <a:spLocks noGrp="1"/>
          </p:cNvSpPr>
          <p:nvPr>
            <p:ph type="ftr" sz="quarter" idx="12"/>
          </p:nvPr>
        </p:nvSpPr>
        <p:spPr/>
        <p:txBody>
          <a:bodyPr/>
          <a:lstStyle>
            <a:lvl1pPr>
              <a:defRPr smtClean="0"/>
            </a:lvl1pPr>
          </a:lstStyle>
          <a:p>
            <a:pPr>
              <a:defRPr/>
            </a:pPr>
            <a:r>
              <a:rPr lang="es-ES"/>
              <a:t>Joaquín Martínez Torregrosa. Didáctica de las Ciencias Experimentales. Universidad de Alicante</a:t>
            </a:r>
          </a:p>
        </p:txBody>
      </p:sp>
    </p:spTree>
    <p:extLst>
      <p:ext uri="{BB962C8B-B14F-4D97-AF65-F5344CB8AC3E}">
        <p14:creationId xmlns:p14="http://schemas.microsoft.com/office/powerpoint/2010/main" val="2665700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4"/>
          <p:cNvSpPr>
            <a:spLocks noGrp="1" noChangeArrowheads="1"/>
          </p:cNvSpPr>
          <p:nvPr>
            <p:ph type="dt" sz="half" idx="10"/>
          </p:nvPr>
        </p:nvSpPr>
        <p:spPr/>
        <p:txBody>
          <a:bodyPr/>
          <a:lstStyle>
            <a:lvl1pPr>
              <a:defRPr/>
            </a:lvl1pPr>
          </a:lstStyle>
          <a:p>
            <a:pPr>
              <a:defRPr/>
            </a:pPr>
            <a:endParaRPr lang="es-ES"/>
          </a:p>
        </p:txBody>
      </p:sp>
      <p:sp>
        <p:nvSpPr>
          <p:cNvPr id="6" name="Rectangle 45"/>
          <p:cNvSpPr>
            <a:spLocks noGrp="1" noChangeArrowheads="1"/>
          </p:cNvSpPr>
          <p:nvPr>
            <p:ph type="ftr" sz="quarter" idx="11"/>
          </p:nvPr>
        </p:nvSpPr>
        <p:spPr/>
        <p:txBody>
          <a:bodyPr/>
          <a:lstStyle>
            <a:lvl1pPr>
              <a:defRPr smtClean="0"/>
            </a:lvl1pPr>
          </a:lstStyle>
          <a:p>
            <a:pPr>
              <a:defRPr/>
            </a:pPr>
            <a:r>
              <a:rPr lang="es-ES"/>
              <a:t>Joaquín Martínez Torregrosa. Didáctica de las Ciencias Experimentales. Universidad de Alicante</a:t>
            </a:r>
          </a:p>
        </p:txBody>
      </p:sp>
      <p:sp>
        <p:nvSpPr>
          <p:cNvPr id="7" name="Rectangle 46"/>
          <p:cNvSpPr>
            <a:spLocks noGrp="1" noChangeArrowheads="1"/>
          </p:cNvSpPr>
          <p:nvPr>
            <p:ph type="sldNum" sz="quarter" idx="12"/>
          </p:nvPr>
        </p:nvSpPr>
        <p:spPr/>
        <p:txBody>
          <a:bodyPr/>
          <a:lstStyle>
            <a:lvl1pPr>
              <a:defRPr/>
            </a:lvl1pPr>
          </a:lstStyle>
          <a:p>
            <a:pPr>
              <a:defRPr/>
            </a:pPr>
            <a:fld id="{4F468F20-5745-4745-A578-6950138FD94E}" type="slidenum">
              <a:rPr lang="es-ES" altLang="es-ES"/>
              <a:pPr>
                <a:defRPr/>
              </a:pPr>
              <a:t>‹Nº›</a:t>
            </a:fld>
            <a:endParaRPr lang="es-ES" altLang="es-ES"/>
          </a:p>
        </p:txBody>
      </p:sp>
    </p:spTree>
    <p:extLst>
      <p:ext uri="{BB962C8B-B14F-4D97-AF65-F5344CB8AC3E}">
        <p14:creationId xmlns:p14="http://schemas.microsoft.com/office/powerpoint/2010/main" val="1700503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4"/>
          <p:cNvSpPr>
            <a:spLocks noGrp="1" noChangeArrowheads="1"/>
          </p:cNvSpPr>
          <p:nvPr>
            <p:ph type="dt" sz="half" idx="10"/>
          </p:nvPr>
        </p:nvSpPr>
        <p:spPr/>
        <p:txBody>
          <a:bodyPr/>
          <a:lstStyle>
            <a:lvl1pPr>
              <a:defRPr/>
            </a:lvl1pPr>
          </a:lstStyle>
          <a:p>
            <a:pPr>
              <a:defRPr/>
            </a:pPr>
            <a:endParaRPr lang="es-ES"/>
          </a:p>
        </p:txBody>
      </p:sp>
      <p:sp>
        <p:nvSpPr>
          <p:cNvPr id="6" name="Rectangle 45"/>
          <p:cNvSpPr>
            <a:spLocks noGrp="1" noChangeArrowheads="1"/>
          </p:cNvSpPr>
          <p:nvPr>
            <p:ph type="ftr" sz="quarter" idx="11"/>
          </p:nvPr>
        </p:nvSpPr>
        <p:spPr/>
        <p:txBody>
          <a:bodyPr/>
          <a:lstStyle>
            <a:lvl1pPr>
              <a:defRPr smtClean="0"/>
            </a:lvl1pPr>
          </a:lstStyle>
          <a:p>
            <a:pPr>
              <a:defRPr/>
            </a:pPr>
            <a:r>
              <a:rPr lang="es-ES"/>
              <a:t>Joaquín Martínez Torregrosa. Didáctica de las Ciencias Experimentales. Universidad de Alicante</a:t>
            </a:r>
          </a:p>
        </p:txBody>
      </p:sp>
      <p:sp>
        <p:nvSpPr>
          <p:cNvPr id="7" name="Rectangle 46"/>
          <p:cNvSpPr>
            <a:spLocks noGrp="1" noChangeArrowheads="1"/>
          </p:cNvSpPr>
          <p:nvPr>
            <p:ph type="sldNum" sz="quarter" idx="12"/>
          </p:nvPr>
        </p:nvSpPr>
        <p:spPr/>
        <p:txBody>
          <a:bodyPr/>
          <a:lstStyle>
            <a:lvl1pPr>
              <a:defRPr/>
            </a:lvl1pPr>
          </a:lstStyle>
          <a:p>
            <a:pPr>
              <a:defRPr/>
            </a:pPr>
            <a:fld id="{759B5E2C-4D45-45EC-BD04-B50C0D673777}" type="slidenum">
              <a:rPr lang="es-ES" altLang="es-ES"/>
              <a:pPr>
                <a:defRPr/>
              </a:pPr>
              <a:t>‹Nº›</a:t>
            </a:fld>
            <a:endParaRPr lang="es-ES" altLang="es-ES"/>
          </a:p>
        </p:txBody>
      </p:sp>
    </p:spTree>
    <p:extLst>
      <p:ext uri="{BB962C8B-B14F-4D97-AF65-F5344CB8AC3E}">
        <p14:creationId xmlns:p14="http://schemas.microsoft.com/office/powerpoint/2010/main" val="3604625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108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10137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1" hangingPunct="1">
                <a:defRPr/>
              </a:pPr>
              <a:endParaRPr lang="es-ES">
                <a:latin typeface="Arial" charset="0"/>
                <a:cs typeface="+mn-cs"/>
              </a:endParaRPr>
            </a:p>
          </p:txBody>
        </p:sp>
        <p:sp>
          <p:nvSpPr>
            <p:cNvPr id="10138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1" hangingPunct="1">
                <a:defRPr/>
              </a:pPr>
              <a:endParaRPr lang="es-ES">
                <a:latin typeface="Arial" charset="0"/>
                <a:cs typeface="+mn-cs"/>
              </a:endParaRPr>
            </a:p>
          </p:txBody>
        </p:sp>
        <p:sp>
          <p:nvSpPr>
            <p:cNvPr id="10138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1" hangingPunct="1">
                <a:defRPr/>
              </a:pPr>
              <a:endParaRPr lang="es-ES">
                <a:latin typeface="Arial" charset="0"/>
                <a:cs typeface="+mn-cs"/>
              </a:endParaRPr>
            </a:p>
          </p:txBody>
        </p:sp>
        <p:sp>
          <p:nvSpPr>
            <p:cNvPr id="1035" name="Freeform 6"/>
            <p:cNvSpPr>
              <a:spLocks/>
            </p:cNvSpPr>
            <p:nvPr/>
          </p:nvSpPr>
          <p:spPr bwMode="hidden">
            <a:xfrm>
              <a:off x="4038" y="3577"/>
              <a:ext cx="1720" cy="65"/>
            </a:xfrm>
            <a:custGeom>
              <a:avLst/>
              <a:gdLst>
                <a:gd name="T0" fmla="*/ 1708 w 1722"/>
                <a:gd name="T1" fmla="*/ 59 h 66"/>
                <a:gd name="T2" fmla="*/ 1708 w 1722"/>
                <a:gd name="T3" fmla="*/ 53 h 66"/>
                <a:gd name="T4" fmla="*/ 0 w 1722"/>
                <a:gd name="T5" fmla="*/ 0 h 66"/>
                <a:gd name="T6" fmla="*/ 0 w 1722"/>
                <a:gd name="T7" fmla="*/ 41 h 66"/>
                <a:gd name="T8" fmla="*/ 1708 w 1722"/>
                <a:gd name="T9" fmla="*/ 59 h 66"/>
                <a:gd name="T10" fmla="*/ 1708 w 1722"/>
                <a:gd name="T11" fmla="*/ 59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0138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1" hangingPunct="1">
                <a:defRPr/>
              </a:pPr>
              <a:endParaRPr lang="es-ES">
                <a:latin typeface="Arial" charset="0"/>
                <a:cs typeface="+mn-cs"/>
              </a:endParaRPr>
            </a:p>
          </p:txBody>
        </p:sp>
        <p:sp>
          <p:nvSpPr>
            <p:cNvPr id="1037" name="Freeform 8"/>
            <p:cNvSpPr>
              <a:spLocks/>
            </p:cNvSpPr>
            <p:nvPr/>
          </p:nvSpPr>
          <p:spPr bwMode="hidden">
            <a:xfrm>
              <a:off x="4784" y="3702"/>
              <a:ext cx="974" cy="101"/>
            </a:xfrm>
            <a:custGeom>
              <a:avLst/>
              <a:gdLst>
                <a:gd name="T0" fmla="*/ 968 w 975"/>
                <a:gd name="T1" fmla="*/ 48 h 101"/>
                <a:gd name="T2" fmla="*/ 968 w 975"/>
                <a:gd name="T3" fmla="*/ 0 h 101"/>
                <a:gd name="T4" fmla="*/ 0 w 975"/>
                <a:gd name="T5" fmla="*/ 24 h 101"/>
                <a:gd name="T6" fmla="*/ 0 w 975"/>
                <a:gd name="T7" fmla="*/ 101 h 101"/>
                <a:gd name="T8" fmla="*/ 968 w 975"/>
                <a:gd name="T9" fmla="*/ 48 h 101"/>
                <a:gd name="T10" fmla="*/ 968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038" name="Freeform 9"/>
            <p:cNvSpPr>
              <a:spLocks/>
            </p:cNvSpPr>
            <p:nvPr/>
          </p:nvSpPr>
          <p:spPr bwMode="hidden">
            <a:xfrm>
              <a:off x="3619" y="3815"/>
              <a:ext cx="2139" cy="198"/>
            </a:xfrm>
            <a:custGeom>
              <a:avLst/>
              <a:gdLst>
                <a:gd name="T0" fmla="*/ 2127 w 2141"/>
                <a:gd name="T1" fmla="*/ 0 h 198"/>
                <a:gd name="T2" fmla="*/ 0 w 2141"/>
                <a:gd name="T3" fmla="*/ 156 h 198"/>
                <a:gd name="T4" fmla="*/ 0 w 2141"/>
                <a:gd name="T5" fmla="*/ 198 h 198"/>
                <a:gd name="T6" fmla="*/ 2127 w 2141"/>
                <a:gd name="T7" fmla="*/ 0 h 198"/>
                <a:gd name="T8" fmla="*/ 2127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0138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1" hangingPunct="1">
                <a:defRPr/>
              </a:pPr>
              <a:endParaRPr lang="es-ES">
                <a:latin typeface="Arial" charset="0"/>
                <a:cs typeface="+mn-cs"/>
              </a:endParaRPr>
            </a:p>
          </p:txBody>
        </p:sp>
        <p:sp>
          <p:nvSpPr>
            <p:cNvPr id="1040" name="Freeform 11"/>
            <p:cNvSpPr>
              <a:spLocks/>
            </p:cNvSpPr>
            <p:nvPr/>
          </p:nvSpPr>
          <p:spPr bwMode="hidden">
            <a:xfrm>
              <a:off x="2097" y="4043"/>
              <a:ext cx="2514" cy="276"/>
            </a:xfrm>
            <a:custGeom>
              <a:avLst/>
              <a:gdLst>
                <a:gd name="T0" fmla="*/ 2161 w 2517"/>
                <a:gd name="T1" fmla="*/ 276 h 276"/>
                <a:gd name="T2" fmla="*/ 2496 w 2517"/>
                <a:gd name="T3" fmla="*/ 204 h 276"/>
                <a:gd name="T4" fmla="*/ 2239 w 2517"/>
                <a:gd name="T5" fmla="*/ 0 h 276"/>
                <a:gd name="T6" fmla="*/ 0 w 2517"/>
                <a:gd name="T7" fmla="*/ 276 h 276"/>
                <a:gd name="T8" fmla="*/ 2161 w 2517"/>
                <a:gd name="T9" fmla="*/ 276 h 276"/>
                <a:gd name="T10" fmla="*/ 2161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0138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1" hangingPunct="1">
                <a:defRPr/>
              </a:pPr>
              <a:endParaRPr lang="es-ES">
                <a:latin typeface="Arial" charset="0"/>
                <a:cs typeface="+mn-cs"/>
              </a:endParaRPr>
            </a:p>
          </p:txBody>
        </p:sp>
        <p:sp>
          <p:nvSpPr>
            <p:cNvPr id="1042" name="Freeform 13"/>
            <p:cNvSpPr>
              <a:spLocks/>
            </p:cNvSpPr>
            <p:nvPr/>
          </p:nvSpPr>
          <p:spPr bwMode="hidden">
            <a:xfrm>
              <a:off x="5030" y="3151"/>
              <a:ext cx="728" cy="240"/>
            </a:xfrm>
            <a:custGeom>
              <a:avLst/>
              <a:gdLst>
                <a:gd name="T0" fmla="*/ 722 w 729"/>
                <a:gd name="T1" fmla="*/ 240 h 240"/>
                <a:gd name="T2" fmla="*/ 0 w 729"/>
                <a:gd name="T3" fmla="*/ 0 h 240"/>
                <a:gd name="T4" fmla="*/ 0 w 729"/>
                <a:gd name="T5" fmla="*/ 6 h 240"/>
                <a:gd name="T6" fmla="*/ 722 w 729"/>
                <a:gd name="T7" fmla="*/ 240 h 240"/>
                <a:gd name="T8" fmla="*/ 722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0139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1" hangingPunct="1">
                <a:defRPr/>
              </a:pPr>
              <a:endParaRPr lang="es-ES">
                <a:latin typeface="Arial" charset="0"/>
                <a:cs typeface="+mn-cs"/>
              </a:endParaRPr>
            </a:p>
          </p:txBody>
        </p:sp>
        <p:sp>
          <p:nvSpPr>
            <p:cNvPr id="1044" name="Freeform 15"/>
            <p:cNvSpPr>
              <a:spLocks/>
            </p:cNvSpPr>
            <p:nvPr/>
          </p:nvSpPr>
          <p:spPr bwMode="hidden">
            <a:xfrm>
              <a:off x="5030" y="3049"/>
              <a:ext cx="728" cy="318"/>
            </a:xfrm>
            <a:custGeom>
              <a:avLst/>
              <a:gdLst>
                <a:gd name="T0" fmla="*/ 722 w 729"/>
                <a:gd name="T1" fmla="*/ 318 h 318"/>
                <a:gd name="T2" fmla="*/ 722 w 729"/>
                <a:gd name="T3" fmla="*/ 312 h 318"/>
                <a:gd name="T4" fmla="*/ 0 w 729"/>
                <a:gd name="T5" fmla="*/ 0 h 318"/>
                <a:gd name="T6" fmla="*/ 0 w 729"/>
                <a:gd name="T7" fmla="*/ 54 h 318"/>
                <a:gd name="T8" fmla="*/ 722 w 729"/>
                <a:gd name="T9" fmla="*/ 318 h 318"/>
                <a:gd name="T10" fmla="*/ 722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0139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1" hangingPunct="1">
                <a:defRPr/>
              </a:pPr>
              <a:endParaRPr lang="es-ES">
                <a:latin typeface="Arial" charset="0"/>
                <a:cs typeface="+mn-cs"/>
              </a:endParaRPr>
            </a:p>
          </p:txBody>
        </p:sp>
        <p:sp>
          <p:nvSpPr>
            <p:cNvPr id="10139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1" hangingPunct="1">
                <a:defRPr/>
              </a:pPr>
              <a:endParaRPr lang="es-ES">
                <a:latin typeface="Arial" charset="0"/>
                <a:cs typeface="+mn-cs"/>
              </a:endParaRPr>
            </a:p>
          </p:txBody>
        </p:sp>
        <p:sp>
          <p:nvSpPr>
            <p:cNvPr id="10139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1" hangingPunct="1">
                <a:defRPr/>
              </a:pPr>
              <a:endParaRPr lang="es-ES">
                <a:latin typeface="Arial" charset="0"/>
                <a:cs typeface="+mn-cs"/>
              </a:endParaRPr>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0139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1" hangingPunct="1">
                <a:defRPr/>
              </a:pPr>
              <a:endParaRPr lang="es-ES">
                <a:latin typeface="Arial" charset="0"/>
                <a:cs typeface="+mn-cs"/>
              </a:endParaRPr>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0139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1" hangingPunct="1">
                <a:defRPr/>
              </a:pPr>
              <a:endParaRPr lang="es-ES">
                <a:latin typeface="Arial" charset="0"/>
                <a:cs typeface="+mn-cs"/>
              </a:endParaRPr>
            </a:p>
          </p:txBody>
        </p:sp>
        <p:sp>
          <p:nvSpPr>
            <p:cNvPr id="10139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1" hangingPunct="1">
                <a:defRPr/>
              </a:pPr>
              <a:endParaRPr lang="es-ES">
                <a:latin typeface="Arial" charset="0"/>
                <a:cs typeface="+mn-cs"/>
              </a:endParaRPr>
            </a:p>
          </p:txBody>
        </p:sp>
        <p:sp>
          <p:nvSpPr>
            <p:cNvPr id="10140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1" hangingPunct="1">
                <a:defRPr/>
              </a:pPr>
              <a:endParaRPr lang="es-ES">
                <a:latin typeface="Arial" charset="0"/>
                <a:cs typeface="+mn-cs"/>
              </a:endParaRPr>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0140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1" hangingPunct="1">
                <a:defRPr/>
              </a:pPr>
              <a:endParaRPr lang="es-ES">
                <a:latin typeface="Arial" charset="0"/>
                <a:cs typeface="+mn-cs"/>
              </a:endParaRPr>
            </a:p>
          </p:txBody>
        </p:sp>
        <p:sp>
          <p:nvSpPr>
            <p:cNvPr id="10140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s-ES">
                <a:latin typeface="Arial" charset="0"/>
                <a:cs typeface="+mn-cs"/>
              </a:endParaRPr>
            </a:p>
          </p:txBody>
        </p:sp>
        <p:sp>
          <p:nvSpPr>
            <p:cNvPr id="1057" name="Freeform 28"/>
            <p:cNvSpPr>
              <a:spLocks/>
            </p:cNvSpPr>
            <p:nvPr/>
          </p:nvSpPr>
          <p:spPr bwMode="hidden">
            <a:xfrm>
              <a:off x="5698" y="653"/>
              <a:ext cx="60" cy="311"/>
            </a:xfrm>
            <a:custGeom>
              <a:avLst/>
              <a:gdLst>
                <a:gd name="T0" fmla="*/ 0 w 60"/>
                <a:gd name="T1" fmla="*/ 144 h 312"/>
                <a:gd name="T2" fmla="*/ 60 w 60"/>
                <a:gd name="T3" fmla="*/ 305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0140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1" hangingPunct="1">
                <a:defRPr/>
              </a:pPr>
              <a:endParaRPr lang="es-ES">
                <a:latin typeface="Arial" charset="0"/>
                <a:cs typeface="+mn-cs"/>
              </a:endParaRPr>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0140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1" hangingPunct="1">
                <a:defRPr/>
              </a:pPr>
              <a:endParaRPr lang="es-ES">
                <a:latin typeface="Arial" charset="0"/>
                <a:cs typeface="+mn-cs"/>
              </a:endParaRPr>
            </a:p>
          </p:txBody>
        </p:sp>
        <p:sp>
          <p:nvSpPr>
            <p:cNvPr id="10140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1" hangingPunct="1">
                <a:defRPr/>
              </a:pPr>
              <a:endParaRPr lang="es-ES">
                <a:latin typeface="Arial" charset="0"/>
                <a:cs typeface="+mn-cs"/>
              </a:endParaRPr>
            </a:p>
          </p:txBody>
        </p:sp>
        <p:sp>
          <p:nvSpPr>
            <p:cNvPr id="10140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1" hangingPunct="1">
                <a:defRPr/>
              </a:pPr>
              <a:endParaRPr lang="es-ES">
                <a:latin typeface="Arial" charset="0"/>
                <a:cs typeface="+mn-cs"/>
              </a:endParaRPr>
            </a:p>
          </p:txBody>
        </p:sp>
        <p:sp>
          <p:nvSpPr>
            <p:cNvPr id="10141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s-ES">
                <a:latin typeface="Arial" charset="0"/>
                <a:cs typeface="+mn-cs"/>
              </a:endParaRPr>
            </a:p>
          </p:txBody>
        </p:sp>
        <p:sp>
          <p:nvSpPr>
            <p:cNvPr id="10141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1" hangingPunct="1">
                <a:defRPr/>
              </a:pPr>
              <a:endParaRPr lang="es-ES">
                <a:latin typeface="Arial" charset="0"/>
                <a:cs typeface="+mn-cs"/>
              </a:endParaRPr>
            </a:p>
          </p:txBody>
        </p:sp>
        <p:sp>
          <p:nvSpPr>
            <p:cNvPr id="10141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1" hangingPunct="1">
                <a:defRPr/>
              </a:pPr>
              <a:endParaRPr lang="es-ES">
                <a:latin typeface="Arial" charset="0"/>
                <a:cs typeface="+mn-cs"/>
              </a:endParaRPr>
            </a:p>
          </p:txBody>
        </p:sp>
        <p:sp>
          <p:nvSpPr>
            <p:cNvPr id="10141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1" hangingPunct="1">
                <a:defRPr/>
              </a:pPr>
              <a:endParaRPr lang="es-ES">
                <a:latin typeface="Arial" charset="0"/>
                <a:cs typeface="+mn-cs"/>
              </a:endParaRPr>
            </a:p>
          </p:txBody>
        </p:sp>
        <p:sp>
          <p:nvSpPr>
            <p:cNvPr id="10141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1" hangingPunct="1">
                <a:defRPr/>
              </a:pPr>
              <a:endParaRPr lang="es-ES">
                <a:latin typeface="Arial" charset="0"/>
                <a:cs typeface="+mn-cs"/>
              </a:endParaRPr>
            </a:p>
          </p:txBody>
        </p:sp>
        <p:grpSp>
          <p:nvGrpSpPr>
            <p:cNvPr id="1068" name="Group 39"/>
            <p:cNvGrpSpPr>
              <a:grpSpLocks/>
            </p:cNvGrpSpPr>
            <p:nvPr userDrawn="1"/>
          </p:nvGrpSpPr>
          <p:grpSpPr bwMode="auto">
            <a:xfrm>
              <a:off x="0" y="1632"/>
              <a:ext cx="5758" cy="1858"/>
              <a:chOff x="0" y="1632"/>
              <a:chExt cx="5758" cy="1858"/>
            </a:xfrm>
          </p:grpSpPr>
          <p:sp>
            <p:nvSpPr>
              <p:cNvPr id="10141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1" hangingPunct="1">
                  <a:defRPr/>
                </a:pPr>
                <a:endParaRPr lang="es-ES">
                  <a:latin typeface="Arial" charset="0"/>
                  <a:cs typeface="+mn-cs"/>
                </a:endParaRPr>
              </a:p>
            </p:txBody>
          </p:sp>
          <p:sp>
            <p:nvSpPr>
              <p:cNvPr id="10141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1" hangingPunct="1">
                  <a:defRPr/>
                </a:pPr>
                <a:endParaRPr lang="es-ES">
                  <a:latin typeface="Arial" charset="0"/>
                  <a:cs typeface="+mn-cs"/>
                </a:endParaRPr>
              </a:p>
            </p:txBody>
          </p:sp>
        </p:grpSp>
      </p:grpSp>
      <p:sp>
        <p:nvSpPr>
          <p:cNvPr id="10141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141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142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cs typeface="+mn-cs"/>
              </a:defRPr>
            </a:lvl1pPr>
          </a:lstStyle>
          <a:p>
            <a:pPr>
              <a:defRPr/>
            </a:pPr>
            <a:endParaRPr lang="es-ES"/>
          </a:p>
        </p:txBody>
      </p:sp>
      <p:sp>
        <p:nvSpPr>
          <p:cNvPr id="10142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effectLst>
                  <a:outerShdw blurRad="38100" dist="38100" dir="2700000" algn="tl">
                    <a:srgbClr val="000000"/>
                  </a:outerShdw>
                </a:effectLst>
                <a:latin typeface="Arial" charset="0"/>
                <a:cs typeface="+mn-cs"/>
              </a:defRPr>
            </a:lvl1pPr>
          </a:lstStyle>
          <a:p>
            <a:pPr>
              <a:defRPr/>
            </a:pPr>
            <a:r>
              <a:rPr lang="es-ES"/>
              <a:t>Joaquín Martínez Torregrosa. Didáctica de las Ciencias Experimentales. Universidad de Alicante</a:t>
            </a:r>
          </a:p>
        </p:txBody>
      </p:sp>
      <p:sp>
        <p:nvSpPr>
          <p:cNvPr id="10142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99"/>
                  </a:outerShdw>
                </a:effectLst>
              </a:defRPr>
            </a:lvl1pPr>
          </a:lstStyle>
          <a:p>
            <a:pPr>
              <a:defRPr/>
            </a:pPr>
            <a:fld id="{54E68EC9-84DD-4586-87FB-8306B334B153}" type="slidenum">
              <a:rPr lang="es-ES" altLang="es-ES"/>
              <a:pPr>
                <a:defRPr/>
              </a:pPr>
              <a:t>‹Nº›</a:t>
            </a:fld>
            <a:endParaRPr lang="es-ES" altLang="es-ES"/>
          </a:p>
        </p:txBody>
      </p:sp>
    </p:spTree>
  </p:cSld>
  <p:clrMap bg1="dk1" tx1="lt1" bg2="dk2" tx2="lt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 id="2147484188" r:id="rId13"/>
    <p:sldLayoutId id="2147484189" r:id="rId14"/>
  </p:sldLayoutIdLst>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6"/>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7"/>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8"/>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6413"/>
            <a:chOff x="0" y="0"/>
            <a:chExt cx="5760" cy="4319"/>
          </a:xfrm>
        </p:grpSpPr>
        <p:sp>
          <p:nvSpPr>
            <p:cNvPr id="10137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10138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10138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2059" name="Freeform 6"/>
            <p:cNvSpPr>
              <a:spLocks/>
            </p:cNvSpPr>
            <p:nvPr/>
          </p:nvSpPr>
          <p:spPr bwMode="hidden">
            <a:xfrm>
              <a:off x="4038" y="3577"/>
              <a:ext cx="1720" cy="65"/>
            </a:xfrm>
            <a:custGeom>
              <a:avLst/>
              <a:gdLst>
                <a:gd name="T0" fmla="*/ 1710 w 1722"/>
                <a:gd name="T1" fmla="*/ 60 h 66"/>
                <a:gd name="T2" fmla="*/ 1710 w 1722"/>
                <a:gd name="T3" fmla="*/ 54 h 66"/>
                <a:gd name="T4" fmla="*/ 0 w 1722"/>
                <a:gd name="T5" fmla="*/ 0 h 66"/>
                <a:gd name="T6" fmla="*/ 0 w 1722"/>
                <a:gd name="T7" fmla="*/ 42 h 66"/>
                <a:gd name="T8" fmla="*/ 1710 w 1722"/>
                <a:gd name="T9" fmla="*/ 60 h 66"/>
                <a:gd name="T10" fmla="*/ 1710 w 1722"/>
                <a:gd name="T11" fmla="*/ 6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0138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1" hangingPunct="1">
                <a:defRPr/>
              </a:pPr>
              <a:endParaRPr lang="es-ES">
                <a:solidFill>
                  <a:srgbClr val="FFFFFF"/>
                </a:solidFill>
                <a:latin typeface="Arial" charset="0"/>
                <a:cs typeface="+mn-cs"/>
              </a:endParaRPr>
            </a:p>
          </p:txBody>
        </p:sp>
        <p:sp>
          <p:nvSpPr>
            <p:cNvPr id="2061" name="Freeform 8"/>
            <p:cNvSpPr>
              <a:spLocks/>
            </p:cNvSpPr>
            <p:nvPr/>
          </p:nvSpPr>
          <p:spPr bwMode="hidden">
            <a:xfrm>
              <a:off x="4784" y="3702"/>
              <a:ext cx="974" cy="101"/>
            </a:xfrm>
            <a:custGeom>
              <a:avLst/>
              <a:gdLst>
                <a:gd name="T0" fmla="*/ 969 w 975"/>
                <a:gd name="T1" fmla="*/ 48 h 101"/>
                <a:gd name="T2" fmla="*/ 969 w 975"/>
                <a:gd name="T3" fmla="*/ 0 h 101"/>
                <a:gd name="T4" fmla="*/ 0 w 975"/>
                <a:gd name="T5" fmla="*/ 24 h 101"/>
                <a:gd name="T6" fmla="*/ 0 w 975"/>
                <a:gd name="T7" fmla="*/ 101 h 101"/>
                <a:gd name="T8" fmla="*/ 969 w 975"/>
                <a:gd name="T9" fmla="*/ 48 h 101"/>
                <a:gd name="T10" fmla="*/ 969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062" name="Freeform 9"/>
            <p:cNvSpPr>
              <a:spLocks/>
            </p:cNvSpPr>
            <p:nvPr/>
          </p:nvSpPr>
          <p:spPr bwMode="hidden">
            <a:xfrm>
              <a:off x="3619" y="3815"/>
              <a:ext cx="2139" cy="198"/>
            </a:xfrm>
            <a:custGeom>
              <a:avLst/>
              <a:gdLst>
                <a:gd name="T0" fmla="*/ 2129 w 2141"/>
                <a:gd name="T1" fmla="*/ 0 h 198"/>
                <a:gd name="T2" fmla="*/ 0 w 2141"/>
                <a:gd name="T3" fmla="*/ 156 h 198"/>
                <a:gd name="T4" fmla="*/ 0 w 2141"/>
                <a:gd name="T5" fmla="*/ 198 h 198"/>
                <a:gd name="T6" fmla="*/ 2129 w 2141"/>
                <a:gd name="T7" fmla="*/ 0 h 198"/>
                <a:gd name="T8" fmla="*/ 212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0138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2064" name="Freeform 11"/>
            <p:cNvSpPr>
              <a:spLocks/>
            </p:cNvSpPr>
            <p:nvPr/>
          </p:nvSpPr>
          <p:spPr bwMode="hidden">
            <a:xfrm>
              <a:off x="2097" y="4043"/>
              <a:ext cx="2514" cy="276"/>
            </a:xfrm>
            <a:custGeom>
              <a:avLst/>
              <a:gdLst>
                <a:gd name="T0" fmla="*/ 2164 w 2517"/>
                <a:gd name="T1" fmla="*/ 276 h 276"/>
                <a:gd name="T2" fmla="*/ 2499 w 2517"/>
                <a:gd name="T3" fmla="*/ 204 h 276"/>
                <a:gd name="T4" fmla="*/ 2242 w 2517"/>
                <a:gd name="T5" fmla="*/ 0 h 276"/>
                <a:gd name="T6" fmla="*/ 0 w 2517"/>
                <a:gd name="T7" fmla="*/ 276 h 276"/>
                <a:gd name="T8" fmla="*/ 2164 w 2517"/>
                <a:gd name="T9" fmla="*/ 276 h 276"/>
                <a:gd name="T10" fmla="*/ 2164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0138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2066" name="Freeform 13"/>
            <p:cNvSpPr>
              <a:spLocks/>
            </p:cNvSpPr>
            <p:nvPr/>
          </p:nvSpPr>
          <p:spPr bwMode="hidden">
            <a:xfrm>
              <a:off x="5030" y="3151"/>
              <a:ext cx="728" cy="240"/>
            </a:xfrm>
            <a:custGeom>
              <a:avLst/>
              <a:gdLst>
                <a:gd name="T0" fmla="*/ 723 w 729"/>
                <a:gd name="T1" fmla="*/ 240 h 240"/>
                <a:gd name="T2" fmla="*/ 0 w 729"/>
                <a:gd name="T3" fmla="*/ 0 h 240"/>
                <a:gd name="T4" fmla="*/ 0 w 729"/>
                <a:gd name="T5" fmla="*/ 6 h 240"/>
                <a:gd name="T6" fmla="*/ 723 w 729"/>
                <a:gd name="T7" fmla="*/ 240 h 240"/>
                <a:gd name="T8" fmla="*/ 723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0139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2068" name="Freeform 15"/>
            <p:cNvSpPr>
              <a:spLocks/>
            </p:cNvSpPr>
            <p:nvPr/>
          </p:nvSpPr>
          <p:spPr bwMode="hidden">
            <a:xfrm>
              <a:off x="5030" y="3049"/>
              <a:ext cx="728" cy="318"/>
            </a:xfrm>
            <a:custGeom>
              <a:avLst/>
              <a:gdLst>
                <a:gd name="T0" fmla="*/ 723 w 729"/>
                <a:gd name="T1" fmla="*/ 318 h 318"/>
                <a:gd name="T2" fmla="*/ 723 w 729"/>
                <a:gd name="T3" fmla="*/ 312 h 318"/>
                <a:gd name="T4" fmla="*/ 0 w 729"/>
                <a:gd name="T5" fmla="*/ 0 h 318"/>
                <a:gd name="T6" fmla="*/ 0 w 729"/>
                <a:gd name="T7" fmla="*/ 54 h 318"/>
                <a:gd name="T8" fmla="*/ 723 w 729"/>
                <a:gd name="T9" fmla="*/ 318 h 318"/>
                <a:gd name="T10" fmla="*/ 723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0139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10139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10139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2072"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0139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2074"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0139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10139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1" hangingPunct="1">
                <a:defRPr/>
              </a:pPr>
              <a:endParaRPr lang="es-ES">
                <a:solidFill>
                  <a:srgbClr val="FFFFFF"/>
                </a:solidFill>
                <a:latin typeface="Arial" charset="0"/>
                <a:cs typeface="+mn-cs"/>
              </a:endParaRPr>
            </a:p>
          </p:txBody>
        </p:sp>
        <p:sp>
          <p:nvSpPr>
            <p:cNvPr id="10140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2078"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0140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10140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2081" name="Freeform 28"/>
            <p:cNvSpPr>
              <a:spLocks/>
            </p:cNvSpPr>
            <p:nvPr/>
          </p:nvSpPr>
          <p:spPr bwMode="hidden">
            <a:xfrm>
              <a:off x="5698" y="653"/>
              <a:ext cx="60" cy="311"/>
            </a:xfrm>
            <a:custGeom>
              <a:avLst/>
              <a:gdLst>
                <a:gd name="T0" fmla="*/ 0 w 60"/>
                <a:gd name="T1" fmla="*/ 144 h 312"/>
                <a:gd name="T2" fmla="*/ 60 w 60"/>
                <a:gd name="T3" fmla="*/ 306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0140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2083"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0140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10140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10140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10141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10141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10141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10141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10141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grpSp>
          <p:nvGrpSpPr>
            <p:cNvPr id="2092" name="Group 39"/>
            <p:cNvGrpSpPr>
              <a:grpSpLocks/>
            </p:cNvGrpSpPr>
            <p:nvPr userDrawn="1"/>
          </p:nvGrpSpPr>
          <p:grpSpPr bwMode="auto">
            <a:xfrm>
              <a:off x="0" y="1632"/>
              <a:ext cx="5758" cy="1858"/>
              <a:chOff x="0" y="1632"/>
              <a:chExt cx="5758" cy="1858"/>
            </a:xfrm>
          </p:grpSpPr>
          <p:sp>
            <p:nvSpPr>
              <p:cNvPr id="10141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sp>
            <p:nvSpPr>
              <p:cNvPr id="10141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1" hangingPunct="1">
                  <a:defRPr/>
                </a:pPr>
                <a:endParaRPr lang="es-ES">
                  <a:solidFill>
                    <a:srgbClr val="FFFFFF"/>
                  </a:solidFill>
                  <a:latin typeface="Arial" charset="0"/>
                  <a:cs typeface="+mn-cs"/>
                </a:endParaRPr>
              </a:p>
            </p:txBody>
          </p:sp>
        </p:grpSp>
      </p:grpSp>
      <p:sp>
        <p:nvSpPr>
          <p:cNvPr id="10141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141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142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effectLst>
                  <a:outerShdw blurRad="38100" dist="38100" dir="2700000" algn="tl">
                    <a:srgbClr val="000000"/>
                  </a:outerShdw>
                </a:effectLst>
                <a:latin typeface="Arial" charset="0"/>
                <a:cs typeface="+mn-cs"/>
              </a:defRPr>
            </a:lvl1pPr>
          </a:lstStyle>
          <a:p>
            <a:pPr>
              <a:defRPr/>
            </a:pPr>
            <a:endParaRPr lang="es-ES"/>
          </a:p>
        </p:txBody>
      </p:sp>
      <p:sp>
        <p:nvSpPr>
          <p:cNvPr id="10142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solidFill>
                  <a:srgbClr val="FFFFFF"/>
                </a:solidFill>
                <a:effectLst>
                  <a:outerShdw blurRad="38100" dist="38100" dir="2700000" algn="tl">
                    <a:srgbClr val="000000"/>
                  </a:outerShdw>
                </a:effectLst>
                <a:latin typeface="Arial" charset="0"/>
                <a:cs typeface="+mn-cs"/>
              </a:defRPr>
            </a:lvl1pPr>
          </a:lstStyle>
          <a:p>
            <a:pPr>
              <a:defRPr/>
            </a:pPr>
            <a:r>
              <a:rPr lang="es-ES"/>
              <a:t>Joaquín Martínez Torregrosa. Didáctica de las Ciencias Experimentales. Universidad de Alicante</a:t>
            </a:r>
          </a:p>
        </p:txBody>
      </p:sp>
      <p:sp>
        <p:nvSpPr>
          <p:cNvPr id="10142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effectLst>
                  <a:outerShdw blurRad="38100" dist="38100" dir="2700000" algn="tl">
                    <a:srgbClr val="000000"/>
                  </a:outerShdw>
                </a:effectLst>
              </a:defRPr>
            </a:lvl1pPr>
          </a:lstStyle>
          <a:p>
            <a:pPr>
              <a:defRPr/>
            </a:pPr>
            <a:fld id="{1AB811D4-736D-40E3-857C-A3339CC8384E}" type="slidenum">
              <a:rPr lang="es-ES" altLang="es-ES"/>
              <a:pPr>
                <a:defRPr/>
              </a:pPr>
              <a:t>‹Nº›</a:t>
            </a:fld>
            <a:endParaRPr lang="es-ES" altLang="es-ES"/>
          </a:p>
        </p:txBody>
      </p:sp>
    </p:spTree>
  </p:cSld>
  <p:clrMap bg1="dk2" tx1="lt1" bg2="dk1" tx2="lt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Lst>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6"/>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7"/>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8"/>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rgbClr val="FFFFFF"/>
                </a:solidFill>
                <a:latin typeface="Arial" charset="0"/>
                <a:cs typeface="+mn-cs"/>
              </a:defRPr>
            </a:lvl1pPr>
          </a:lstStyle>
          <a:p>
            <a:pPr>
              <a:defRPr/>
            </a:pPr>
            <a:endParaRPr lang="es-ES"/>
          </a:p>
        </p:txBody>
      </p:sp>
      <p:sp>
        <p:nvSpPr>
          <p:cNvPr id="2662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rgbClr val="FFFFFF"/>
                </a:solidFill>
              </a:defRPr>
            </a:lvl1pPr>
          </a:lstStyle>
          <a:p>
            <a:pPr>
              <a:defRPr/>
            </a:pPr>
            <a:fld id="{72427467-AB54-475E-94B2-5D23BAF47B94}" type="slidenum">
              <a:rPr lang="es-ES" altLang="es-ES"/>
              <a:pPr>
                <a:defRPr/>
              </a:pPr>
              <a:t>‹Nº›</a:t>
            </a:fld>
            <a:endParaRPr lang="es-ES" altLang="es-ES"/>
          </a:p>
        </p:txBody>
      </p:sp>
      <p:grpSp>
        <p:nvGrpSpPr>
          <p:cNvPr id="3076" name="Group 4"/>
          <p:cNvGrpSpPr>
            <a:grpSpLocks/>
          </p:cNvGrpSpPr>
          <p:nvPr/>
        </p:nvGrpSpPr>
        <p:grpSpPr bwMode="auto">
          <a:xfrm>
            <a:off x="0" y="0"/>
            <a:ext cx="9140825" cy="6850063"/>
            <a:chOff x="0" y="0"/>
            <a:chExt cx="5758" cy="4315"/>
          </a:xfrm>
        </p:grpSpPr>
        <p:grpSp>
          <p:nvGrpSpPr>
            <p:cNvPr id="3080" name="Group 5"/>
            <p:cNvGrpSpPr>
              <a:grpSpLocks/>
            </p:cNvGrpSpPr>
            <p:nvPr userDrawn="1"/>
          </p:nvGrpSpPr>
          <p:grpSpPr bwMode="auto">
            <a:xfrm>
              <a:off x="1728" y="2230"/>
              <a:ext cx="4027" cy="2085"/>
              <a:chOff x="1728" y="2230"/>
              <a:chExt cx="4027" cy="2085"/>
            </a:xfrm>
          </p:grpSpPr>
          <p:sp>
            <p:nvSpPr>
              <p:cNvPr id="2663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s-ES">
                  <a:solidFill>
                    <a:srgbClr val="FFFFFF"/>
                  </a:solidFill>
                  <a:latin typeface="Arial" charset="0"/>
                  <a:cs typeface="+mn-cs"/>
                </a:endParaRPr>
              </a:p>
            </p:txBody>
          </p:sp>
          <p:sp>
            <p:nvSpPr>
              <p:cNvPr id="2663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s-ES">
                  <a:solidFill>
                    <a:srgbClr val="FFFFFF"/>
                  </a:solidFill>
                  <a:latin typeface="Arial" charset="0"/>
                  <a:cs typeface="+mn-cs"/>
                </a:endParaRPr>
              </a:p>
            </p:txBody>
          </p:sp>
          <p:sp>
            <p:nvSpPr>
              <p:cNvPr id="2663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s-ES">
                  <a:solidFill>
                    <a:srgbClr val="FFFFFF"/>
                  </a:solidFill>
                  <a:latin typeface="Arial" charset="0"/>
                  <a:cs typeface="+mn-cs"/>
                </a:endParaRPr>
              </a:p>
            </p:txBody>
          </p:sp>
          <p:sp>
            <p:nvSpPr>
              <p:cNvPr id="3086"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663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s-ES">
                  <a:solidFill>
                    <a:srgbClr val="FFFFFF"/>
                  </a:solidFill>
                  <a:latin typeface="Arial" charset="0"/>
                  <a:cs typeface="+mn-cs"/>
                </a:endParaRPr>
              </a:p>
            </p:txBody>
          </p:sp>
        </p:grpSp>
        <p:sp>
          <p:nvSpPr>
            <p:cNvPr id="2663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s-ES">
                <a:solidFill>
                  <a:srgbClr val="FFFFFF"/>
                </a:solidFill>
                <a:latin typeface="Arial" charset="0"/>
                <a:cs typeface="+mn-cs"/>
              </a:endParaRPr>
            </a:p>
          </p:txBody>
        </p:sp>
        <p:sp>
          <p:nvSpPr>
            <p:cNvPr id="3082" name="Freeform 12"/>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sp>
        <p:nvSpPr>
          <p:cNvPr id="2663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663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200" smtClean="0">
                <a:solidFill>
                  <a:srgbClr val="FFFFFF"/>
                </a:solidFill>
                <a:latin typeface="Arial" charset="0"/>
                <a:cs typeface="+mn-cs"/>
              </a:defRPr>
            </a:lvl1pPr>
          </a:lstStyle>
          <a:p>
            <a:pPr>
              <a:defRPr/>
            </a:pPr>
            <a:r>
              <a:rPr lang="es-ES"/>
              <a:t>Joaquín Martínez Torregrosa. Didáctica de las Ciencias Experimentales. Universidad de Alicante</a:t>
            </a:r>
          </a:p>
        </p:txBody>
      </p:sp>
      <p:sp>
        <p:nvSpPr>
          <p:cNvPr id="2663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cSld>
  <p:clrMap bg1="dk2" tx1="lt1" bg2="dk1" tx2="lt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 id="2147484215" r:id="rId12"/>
    <p:sldLayoutId id="2147484216" r:id="rId13"/>
    <p:sldLayoutId id="2147484217" r:id="rId14"/>
    <p:sldLayoutId id="2147484218" r:id="rId15"/>
    <p:sldLayoutId id="2147484219" r:id="rId16"/>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5.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image" Target="../media/image6.jpeg"/><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17.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wmf"/><Relationship Id="rId11" Type="http://schemas.openxmlformats.org/officeDocument/2006/relationships/image" Target="../media/image3.png"/><Relationship Id="rId5" Type="http://schemas.openxmlformats.org/officeDocument/2006/relationships/image" Target="../media/image9.wmf"/><Relationship Id="rId10" Type="http://schemas.openxmlformats.org/officeDocument/2006/relationships/image" Target="../media/image2.png"/><Relationship Id="rId4" Type="http://schemas.openxmlformats.org/officeDocument/2006/relationships/image" Target="../media/image8.wmf"/><Relationship Id="rId9"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Documento_de_Microsoft_Word_97-20031.doc"/><Relationship Id="rId3" Type="http://schemas.openxmlformats.org/officeDocument/2006/relationships/notesSlide" Target="../notesSlides/notesSlide29.xml"/><Relationship Id="rId7"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7.emf"/></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file:///E:\ximo\conex%20crev2\terra%20mov1"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hyperlink" Target="file:///E:\ximo\conex%20crev2\movterrra%202" TargetMode="External"/><Relationship Id="rId5" Type="http://schemas.openxmlformats.org/officeDocument/2006/relationships/image" Target="../media/image20.jpeg"/><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hyperlink" Target="file:///E:\SkyGazer%20Folder\SkyGazer" TargetMode="External"/><Relationship Id="rId2" Type="http://schemas.openxmlformats.org/officeDocument/2006/relationships/notesSlide" Target="../notesSlides/notesSlide40.xml"/><Relationship Id="rId1" Type="http://schemas.openxmlformats.org/officeDocument/2006/relationships/slideLayout" Target="../slideLayouts/slideLayout26.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file:///E:\ximo\conexcrev\solmed" TargetMode="External"/><Relationship Id="rId2" Type="http://schemas.openxmlformats.org/officeDocument/2006/relationships/notesSlide" Target="../notesSlides/notesSlide47.xml"/><Relationship Id="rId1" Type="http://schemas.openxmlformats.org/officeDocument/2006/relationships/slideLayout" Target="../slideLayouts/slideLayout42.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34.xml"/><Relationship Id="rId4" Type="http://schemas.openxmlformats.org/officeDocument/2006/relationships/image" Target="../media/image26.jpeg"/></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9.xml"/><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1.xml"/><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2.xml"/><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antwrp.gsfc.nasa.gov/apod/image/9809/northpole_malin.jpg"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ctrTitle" sz="quarter"/>
          </p:nvPr>
        </p:nvSpPr>
        <p:spPr/>
        <p:txBody>
          <a:bodyPr/>
          <a:lstStyle/>
          <a:p>
            <a:pPr eaLnBrk="1" hangingPunct="1">
              <a:defRPr/>
            </a:pPr>
            <a:r>
              <a:rPr lang="es-ES_tradnl" sz="4400" smtClean="0"/>
              <a:t>¿Cómo se mueven el Sol y la Tierra para que ocurran los ciclos y simetrías que observamos?</a:t>
            </a:r>
            <a:endParaRPr lang="es-ES" sz="4400" smtClean="0"/>
          </a:p>
        </p:txBody>
      </p:sp>
      <p:sp>
        <p:nvSpPr>
          <p:cNvPr id="14339" name="Rectangle 3"/>
          <p:cNvSpPr>
            <a:spLocks noGrp="1" noChangeArrowheads="1"/>
          </p:cNvSpPr>
          <p:nvPr>
            <p:ph type="subTitle" sz="quarter" idx="1"/>
          </p:nvPr>
        </p:nvSpPr>
        <p:spPr>
          <a:xfrm>
            <a:off x="1828800" y="4114800"/>
            <a:ext cx="6781800" cy="838200"/>
          </a:xfrm>
        </p:spPr>
        <p:txBody>
          <a:bodyPr/>
          <a:lstStyle/>
          <a:p>
            <a:pPr eaLnBrk="1" hangingPunct="1">
              <a:defRPr/>
            </a:pPr>
            <a:r>
              <a:rPr lang="es-ES_tradnl" sz="2800" dirty="0" smtClean="0">
                <a:solidFill>
                  <a:srgbClr val="FFC000"/>
                </a:solidFill>
              </a:rPr>
              <a:t>La invención de un modelo Sol-Tierra I (hasta explicación equinoccios)</a:t>
            </a:r>
            <a:endParaRPr lang="es-ES" sz="2800" dirty="0" smtClean="0">
              <a:solidFill>
                <a:srgbClr val="FFC000"/>
              </a:solidFill>
            </a:endParaRPr>
          </a:p>
        </p:txBody>
      </p:sp>
      <p:sp>
        <p:nvSpPr>
          <p:cNvPr id="5" name="4 Marcador de pie de página"/>
          <p:cNvSpPr>
            <a:spLocks noGrp="1"/>
          </p:cNvSpPr>
          <p:nvPr>
            <p:ph type="ftr" sz="quarter" idx="11"/>
          </p:nvPr>
        </p:nvSpPr>
        <p:spPr>
          <a:xfrm>
            <a:off x="5791200" y="5486400"/>
            <a:ext cx="2514600" cy="990600"/>
          </a:xfrm>
        </p:spPr>
        <p:txBody>
          <a:bodyPr/>
          <a:lstStyle/>
          <a:p>
            <a:pPr>
              <a:defRPr/>
            </a:pPr>
            <a:r>
              <a:rPr lang="es-ES" dirty="0"/>
              <a:t>Joaquín Martínez Torregrosa. Didáctica de las Ciencias Experimentales. Universidad de Alicante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04800" y="914400"/>
            <a:ext cx="8229600" cy="4495800"/>
          </a:xfrm>
        </p:spPr>
        <p:txBody>
          <a:bodyPr/>
          <a:lstStyle/>
          <a:p>
            <a:pPr eaLnBrk="1" hangingPunct="1">
              <a:defRPr/>
            </a:pPr>
            <a:r>
              <a:rPr lang="es-ES_tradnl" sz="3600" b="1" smtClean="0"/>
              <a:t>A3.</a:t>
            </a:r>
            <a:r>
              <a:rPr lang="es-ES_tradnl" sz="3600" smtClean="0"/>
              <a:t> </a:t>
            </a:r>
            <a:r>
              <a:rPr lang="es-ES_tradnl" sz="3600" i="1" smtClean="0"/>
              <a:t>Coloca un “observador” el día de equinoccio, con todo lo necesario para seguir el movimiento del Sol (vertical; plano  del horizonte con puntos cardinales), </a:t>
            </a:r>
            <a:r>
              <a:rPr lang="es-ES_tradnl" sz="3600" i="1" smtClean="0">
                <a:solidFill>
                  <a:schemeClr val="folHlink"/>
                </a:solidFill>
              </a:rPr>
              <a:t>primero en la esfera de corcho</a:t>
            </a:r>
            <a:r>
              <a:rPr lang="es-ES_tradnl" sz="3600" i="1" smtClean="0"/>
              <a:t>; después  utilizando las vistas lateral y superior</a:t>
            </a:r>
            <a:endParaRPr lang="es-ES" sz="3600" i="1" smtClean="0"/>
          </a:p>
        </p:txBody>
      </p:sp>
      <p:sp>
        <p:nvSpPr>
          <p:cNvPr id="2" name="Marcador de pie de página 1"/>
          <p:cNvSpPr>
            <a:spLocks noGrp="1"/>
          </p:cNvSpPr>
          <p:nvPr>
            <p:ph type="ftr" sz="quarter" idx="11"/>
          </p:nvPr>
        </p:nvSpPr>
        <p:spPr/>
        <p:txBody>
          <a:bodyPr/>
          <a:lstStyle/>
          <a:p>
            <a:pPr>
              <a:defRPr/>
            </a:pPr>
            <a:r>
              <a:rPr lang="es-ES"/>
              <a:t>Joaquín Martínez Torregrosa. Didáctica de las Ciencias Experimentales. Universidad de Alicante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Line 2"/>
          <p:cNvSpPr>
            <a:spLocks noChangeAspect="1" noChangeShapeType="1"/>
          </p:cNvSpPr>
          <p:nvPr/>
        </p:nvSpPr>
        <p:spPr bwMode="auto">
          <a:xfrm>
            <a:off x="1855788" y="3762375"/>
            <a:ext cx="3284537"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33795" name="Line 3"/>
          <p:cNvSpPr>
            <a:spLocks noChangeAspect="1" noChangeShapeType="1"/>
          </p:cNvSpPr>
          <p:nvPr/>
        </p:nvSpPr>
        <p:spPr bwMode="auto">
          <a:xfrm flipH="1">
            <a:off x="5791200" y="2654300"/>
            <a:ext cx="2330450" cy="1270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3796" name="Line 4"/>
          <p:cNvSpPr>
            <a:spLocks noChangeAspect="1" noChangeShapeType="1"/>
          </p:cNvSpPr>
          <p:nvPr/>
        </p:nvSpPr>
        <p:spPr bwMode="auto">
          <a:xfrm flipH="1" flipV="1">
            <a:off x="5410200" y="3200400"/>
            <a:ext cx="2711450" cy="7938"/>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3797" name="Line 5"/>
          <p:cNvSpPr>
            <a:spLocks noChangeAspect="1" noChangeShapeType="1"/>
          </p:cNvSpPr>
          <p:nvPr/>
        </p:nvSpPr>
        <p:spPr bwMode="auto">
          <a:xfrm flipH="1" flipV="1">
            <a:off x="5486400" y="3810000"/>
            <a:ext cx="2559050" cy="28575"/>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3798" name="Line 6"/>
          <p:cNvSpPr>
            <a:spLocks noChangeAspect="1" noChangeShapeType="1"/>
          </p:cNvSpPr>
          <p:nvPr/>
        </p:nvSpPr>
        <p:spPr bwMode="auto">
          <a:xfrm flipH="1">
            <a:off x="6459538" y="4316413"/>
            <a:ext cx="1662112"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3799" name="Line 7"/>
          <p:cNvSpPr>
            <a:spLocks noChangeAspect="1" noChangeShapeType="1"/>
          </p:cNvSpPr>
          <p:nvPr/>
        </p:nvSpPr>
        <p:spPr bwMode="auto">
          <a:xfrm flipH="1">
            <a:off x="6505575" y="4870450"/>
            <a:ext cx="1616075"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nvGrpSpPr>
          <p:cNvPr id="2" name="Group 8"/>
          <p:cNvGrpSpPr>
            <a:grpSpLocks/>
          </p:cNvGrpSpPr>
          <p:nvPr/>
        </p:nvGrpSpPr>
        <p:grpSpPr bwMode="auto">
          <a:xfrm>
            <a:off x="4754563" y="2276475"/>
            <a:ext cx="931862" cy="1331913"/>
            <a:chOff x="2971" y="1434"/>
            <a:chExt cx="587" cy="839"/>
          </a:xfrm>
        </p:grpSpPr>
        <p:sp>
          <p:nvSpPr>
            <p:cNvPr id="71716" name="Text Box 9"/>
            <p:cNvSpPr txBox="1">
              <a:spLocks noChangeAspect="1" noChangeArrowheads="1"/>
            </p:cNvSpPr>
            <p:nvPr/>
          </p:nvSpPr>
          <p:spPr bwMode="auto">
            <a:xfrm>
              <a:off x="3334" y="2069"/>
              <a:ext cx="22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200">
                  <a:solidFill>
                    <a:srgbClr val="FF99FF"/>
                  </a:solidFill>
                  <a:latin typeface="Tahoma" panose="020B0604030504040204" pitchFamily="34" charset="0"/>
                </a:rPr>
                <a:t>S</a:t>
              </a:r>
              <a:endParaRPr lang="es-ES" altLang="es-ES" sz="1800">
                <a:solidFill>
                  <a:srgbClr val="FF99FF"/>
                </a:solidFill>
                <a:latin typeface="Tahoma" panose="020B0604030504040204" pitchFamily="34" charset="0"/>
              </a:endParaRPr>
            </a:p>
          </p:txBody>
        </p:sp>
        <p:sp>
          <p:nvSpPr>
            <p:cNvPr id="71717" name="Text Box 10"/>
            <p:cNvSpPr txBox="1">
              <a:spLocks noChangeAspect="1" noChangeArrowheads="1"/>
            </p:cNvSpPr>
            <p:nvPr/>
          </p:nvSpPr>
          <p:spPr bwMode="auto">
            <a:xfrm>
              <a:off x="2971" y="1434"/>
              <a:ext cx="22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200">
                  <a:solidFill>
                    <a:srgbClr val="FF99FF"/>
                  </a:solidFill>
                  <a:latin typeface="Tahoma" panose="020B0604030504040204" pitchFamily="34" charset="0"/>
                </a:rPr>
                <a:t>N</a:t>
              </a:r>
              <a:endParaRPr lang="es-ES" altLang="es-ES" sz="1800">
                <a:solidFill>
                  <a:srgbClr val="FF99FF"/>
                </a:solidFill>
                <a:latin typeface="Tahoma" panose="020B0604030504040204" pitchFamily="34" charset="0"/>
              </a:endParaRPr>
            </a:p>
          </p:txBody>
        </p:sp>
        <p:sp>
          <p:nvSpPr>
            <p:cNvPr id="71718" name="Line 11"/>
            <p:cNvSpPr>
              <a:spLocks noChangeAspect="1" noChangeShapeType="1"/>
            </p:cNvSpPr>
            <p:nvPr/>
          </p:nvSpPr>
          <p:spPr bwMode="auto">
            <a:xfrm rot="16200000" flipV="1">
              <a:off x="2797" y="1699"/>
              <a:ext cx="697" cy="350"/>
            </a:xfrm>
            <a:prstGeom prst="line">
              <a:avLst/>
            </a:prstGeom>
            <a:noFill/>
            <a:ln w="12700">
              <a:solidFill>
                <a:srgbClr val="FF99FF"/>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es-ES"/>
            </a:p>
          </p:txBody>
        </p:sp>
      </p:grpSp>
      <p:grpSp>
        <p:nvGrpSpPr>
          <p:cNvPr id="3" name="Group 12"/>
          <p:cNvGrpSpPr>
            <a:grpSpLocks/>
          </p:cNvGrpSpPr>
          <p:nvPr/>
        </p:nvGrpSpPr>
        <p:grpSpPr bwMode="auto">
          <a:xfrm>
            <a:off x="3881438" y="996950"/>
            <a:ext cx="1600200" cy="2986088"/>
            <a:chOff x="2445" y="628"/>
            <a:chExt cx="1008" cy="1881"/>
          </a:xfrm>
        </p:grpSpPr>
        <p:sp>
          <p:nvSpPr>
            <p:cNvPr id="71714" name="Text Box 13"/>
            <p:cNvSpPr txBox="1">
              <a:spLocks noChangeAspect="1" noChangeArrowheads="1"/>
            </p:cNvSpPr>
            <p:nvPr/>
          </p:nvSpPr>
          <p:spPr bwMode="auto">
            <a:xfrm rot="3886099">
              <a:off x="2313" y="760"/>
              <a:ext cx="647"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es-ES" altLang="es-ES" sz="1400">
                  <a:latin typeface="Tahoma" panose="020B0604030504040204" pitchFamily="34" charset="0"/>
                </a:rPr>
                <a:t>Plano horizontal</a:t>
              </a:r>
            </a:p>
          </p:txBody>
        </p:sp>
        <p:sp>
          <p:nvSpPr>
            <p:cNvPr id="71715" name="Line 14"/>
            <p:cNvSpPr>
              <a:spLocks noChangeAspect="1" noChangeShapeType="1"/>
            </p:cNvSpPr>
            <p:nvPr/>
          </p:nvSpPr>
          <p:spPr bwMode="auto">
            <a:xfrm rot="16200000" flipV="1">
              <a:off x="2499" y="1556"/>
              <a:ext cx="1273" cy="634"/>
            </a:xfrm>
            <a:prstGeom prst="line">
              <a:avLst/>
            </a:prstGeom>
            <a:noFill/>
            <a:ln w="28575">
              <a:solidFill>
                <a:schemeClr val="tx1"/>
              </a:solidFill>
              <a:round/>
              <a:headEnd type="none" w="sm" len="med"/>
              <a:tailEnd type="none" w="sm" len="med"/>
            </a:ln>
            <a:extLst>
              <a:ext uri="{909E8E84-426E-40DD-AFC4-6F175D3DCCD1}">
                <a14:hiddenFill xmlns:a14="http://schemas.microsoft.com/office/drawing/2010/main">
                  <a:noFill/>
                </a14:hiddenFill>
              </a:ext>
            </a:extLst>
          </p:spPr>
          <p:txBody>
            <a:bodyPr/>
            <a:lstStyle/>
            <a:p>
              <a:endParaRPr lang="es-ES"/>
            </a:p>
          </p:txBody>
        </p:sp>
      </p:grpSp>
      <p:grpSp>
        <p:nvGrpSpPr>
          <p:cNvPr id="4" name="Group 15"/>
          <p:cNvGrpSpPr>
            <a:grpSpLocks/>
          </p:cNvGrpSpPr>
          <p:nvPr/>
        </p:nvGrpSpPr>
        <p:grpSpPr bwMode="auto">
          <a:xfrm>
            <a:off x="900113" y="620713"/>
            <a:ext cx="7531100" cy="4803775"/>
            <a:chOff x="567" y="391"/>
            <a:chExt cx="4744" cy="3026"/>
          </a:xfrm>
        </p:grpSpPr>
        <p:sp>
          <p:nvSpPr>
            <p:cNvPr id="71710" name="Text Box 16"/>
            <p:cNvSpPr txBox="1">
              <a:spLocks noChangeAspect="1" noChangeArrowheads="1"/>
            </p:cNvSpPr>
            <p:nvPr/>
          </p:nvSpPr>
          <p:spPr bwMode="auto">
            <a:xfrm>
              <a:off x="567" y="391"/>
              <a:ext cx="163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2400" b="1">
                  <a:latin typeface="Tahoma" panose="020B0604030504040204" pitchFamily="34" charset="0"/>
                </a:rPr>
                <a:t>EQUINOCCIO</a:t>
              </a:r>
              <a:endParaRPr lang="es-ES" altLang="es-ES" sz="2400">
                <a:latin typeface="Tahoma" panose="020B0604030504040204" pitchFamily="34" charset="0"/>
              </a:endParaRPr>
            </a:p>
          </p:txBody>
        </p:sp>
        <p:sp>
          <p:nvSpPr>
            <p:cNvPr id="71711" name="Text Box 17"/>
            <p:cNvSpPr txBox="1">
              <a:spLocks noChangeAspect="1" noChangeArrowheads="1"/>
            </p:cNvSpPr>
            <p:nvPr/>
          </p:nvSpPr>
          <p:spPr bwMode="auto">
            <a:xfrm>
              <a:off x="2976" y="432"/>
              <a:ext cx="2335"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2000">
                  <a:latin typeface="Tahoma" panose="020B0604030504040204" pitchFamily="34" charset="0"/>
                </a:rPr>
                <a:t>Vista lateral del planeta</a:t>
              </a:r>
            </a:p>
          </p:txBody>
        </p:sp>
        <p:sp>
          <p:nvSpPr>
            <p:cNvPr id="71712" name="Oval 18"/>
            <p:cNvSpPr>
              <a:spLocks noChangeAspect="1" noChangeArrowheads="1"/>
            </p:cNvSpPr>
            <p:nvPr/>
          </p:nvSpPr>
          <p:spPr bwMode="auto">
            <a:xfrm>
              <a:off x="1162" y="1323"/>
              <a:ext cx="2093" cy="209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71713" name="Line 19"/>
            <p:cNvSpPr>
              <a:spLocks noChangeAspect="1" noChangeShapeType="1"/>
            </p:cNvSpPr>
            <p:nvPr/>
          </p:nvSpPr>
          <p:spPr bwMode="auto">
            <a:xfrm>
              <a:off x="2210" y="1088"/>
              <a:ext cx="0" cy="2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s-ES"/>
            </a:p>
          </p:txBody>
        </p:sp>
      </p:grpSp>
      <p:sp>
        <p:nvSpPr>
          <p:cNvPr id="33812" name="Line 20"/>
          <p:cNvSpPr>
            <a:spLocks noChangeAspect="1" noChangeShapeType="1"/>
          </p:cNvSpPr>
          <p:nvPr/>
        </p:nvSpPr>
        <p:spPr bwMode="auto">
          <a:xfrm flipH="1">
            <a:off x="2354263" y="2165350"/>
            <a:ext cx="1130300" cy="449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13" name="Line 21"/>
          <p:cNvSpPr>
            <a:spLocks noChangeAspect="1" noChangeShapeType="1"/>
          </p:cNvSpPr>
          <p:nvPr/>
        </p:nvSpPr>
        <p:spPr bwMode="auto">
          <a:xfrm flipH="1">
            <a:off x="1966913" y="2552700"/>
            <a:ext cx="1517650" cy="631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14" name="Line 22"/>
          <p:cNvSpPr>
            <a:spLocks noChangeAspect="1" noChangeShapeType="1"/>
          </p:cNvSpPr>
          <p:nvPr/>
        </p:nvSpPr>
        <p:spPr bwMode="auto">
          <a:xfrm flipH="1">
            <a:off x="1917700" y="2978150"/>
            <a:ext cx="1566863" cy="777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15" name="Line 23"/>
          <p:cNvSpPr>
            <a:spLocks noChangeAspect="1" noChangeShapeType="1"/>
          </p:cNvSpPr>
          <p:nvPr/>
        </p:nvSpPr>
        <p:spPr bwMode="auto">
          <a:xfrm flipH="1">
            <a:off x="2063750" y="3463925"/>
            <a:ext cx="1420813" cy="733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16" name="Line 24"/>
          <p:cNvSpPr>
            <a:spLocks noChangeAspect="1" noChangeShapeType="1"/>
          </p:cNvSpPr>
          <p:nvPr/>
        </p:nvSpPr>
        <p:spPr bwMode="auto">
          <a:xfrm flipH="1">
            <a:off x="2244725" y="4022725"/>
            <a:ext cx="1216025" cy="704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17" name="Line 25"/>
          <p:cNvSpPr>
            <a:spLocks noChangeAspect="1" noChangeShapeType="1"/>
          </p:cNvSpPr>
          <p:nvPr/>
        </p:nvSpPr>
        <p:spPr bwMode="auto">
          <a:xfrm flipH="1">
            <a:off x="2560638" y="4594225"/>
            <a:ext cx="923925" cy="509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18" name="Line 26"/>
          <p:cNvSpPr>
            <a:spLocks noChangeAspect="1" noChangeShapeType="1"/>
          </p:cNvSpPr>
          <p:nvPr/>
        </p:nvSpPr>
        <p:spPr bwMode="auto">
          <a:xfrm flipH="1">
            <a:off x="3046413" y="5103813"/>
            <a:ext cx="43815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nvGrpSpPr>
          <p:cNvPr id="5" name="Group 27"/>
          <p:cNvGrpSpPr>
            <a:grpSpLocks/>
          </p:cNvGrpSpPr>
          <p:nvPr/>
        </p:nvGrpSpPr>
        <p:grpSpPr bwMode="auto">
          <a:xfrm>
            <a:off x="3506788" y="1700213"/>
            <a:ext cx="4233862" cy="2062162"/>
            <a:chOff x="2209" y="1071"/>
            <a:chExt cx="2667" cy="1299"/>
          </a:xfrm>
        </p:grpSpPr>
        <p:sp>
          <p:nvSpPr>
            <p:cNvPr id="71707" name="Text Box 28"/>
            <p:cNvSpPr txBox="1">
              <a:spLocks noChangeAspect="1" noChangeArrowheads="1"/>
            </p:cNvSpPr>
            <p:nvPr/>
          </p:nvSpPr>
          <p:spPr bwMode="auto">
            <a:xfrm>
              <a:off x="4241" y="1071"/>
              <a:ext cx="63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2000">
                  <a:latin typeface="Tahoma" panose="020B0604030504040204" pitchFamily="34" charset="0"/>
                </a:rPr>
                <a:t>Cénit</a:t>
              </a:r>
            </a:p>
          </p:txBody>
        </p:sp>
        <p:sp>
          <p:nvSpPr>
            <p:cNvPr id="71708" name="Line 29"/>
            <p:cNvSpPr>
              <a:spLocks noChangeAspect="1" noChangeShapeType="1"/>
            </p:cNvSpPr>
            <p:nvPr/>
          </p:nvSpPr>
          <p:spPr bwMode="auto">
            <a:xfrm flipV="1">
              <a:off x="2209" y="1294"/>
              <a:ext cx="2093" cy="107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71709" name="Text Box 30"/>
            <p:cNvSpPr txBox="1">
              <a:spLocks noChangeAspect="1" noChangeArrowheads="1"/>
            </p:cNvSpPr>
            <p:nvPr/>
          </p:nvSpPr>
          <p:spPr bwMode="auto">
            <a:xfrm rot="-1541779">
              <a:off x="3185" y="1441"/>
              <a:ext cx="725"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800">
                  <a:latin typeface="Tahoma" panose="020B0604030504040204" pitchFamily="34" charset="0"/>
                </a:rPr>
                <a:t>Vertical</a:t>
              </a:r>
            </a:p>
          </p:txBody>
        </p:sp>
      </p:grpSp>
      <p:sp>
        <p:nvSpPr>
          <p:cNvPr id="33823" name="Rectangle 31"/>
          <p:cNvSpPr>
            <a:spLocks noChangeArrowheads="1"/>
          </p:cNvSpPr>
          <p:nvPr/>
        </p:nvSpPr>
        <p:spPr bwMode="auto">
          <a:xfrm>
            <a:off x="4951413" y="2944813"/>
            <a:ext cx="73025" cy="71437"/>
          </a:xfrm>
          <a:prstGeom prst="rect">
            <a:avLst/>
          </a:prstGeom>
          <a:solidFill>
            <a:schemeClr val="folHlink"/>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33824" name="Line 32"/>
          <p:cNvSpPr>
            <a:spLocks noChangeShapeType="1"/>
          </p:cNvSpPr>
          <p:nvPr/>
        </p:nvSpPr>
        <p:spPr bwMode="auto">
          <a:xfrm>
            <a:off x="5003800" y="2981325"/>
            <a:ext cx="3097213" cy="33338"/>
          </a:xfrm>
          <a:prstGeom prst="line">
            <a:avLst/>
          </a:prstGeom>
          <a:noFill/>
          <a:ln w="19050">
            <a:solidFill>
              <a:srgbClr val="FFFF66"/>
            </a:solidFill>
            <a:round/>
            <a:headEnd type="triangle" w="med" len="med"/>
            <a:tailEnd/>
          </a:ln>
          <a:extLst>
            <a:ext uri="{909E8E84-426E-40DD-AFC4-6F175D3DCCD1}">
              <a14:hiddenFill xmlns:a14="http://schemas.microsoft.com/office/drawing/2010/main">
                <a:noFill/>
              </a14:hiddenFill>
            </a:ext>
          </a:extLst>
        </p:spPr>
        <p:txBody>
          <a:bodyPr/>
          <a:lstStyle/>
          <a:p>
            <a:endParaRPr lang="es-ES"/>
          </a:p>
        </p:txBody>
      </p:sp>
      <p:sp>
        <p:nvSpPr>
          <p:cNvPr id="33826" name="Line 34"/>
          <p:cNvSpPr>
            <a:spLocks noChangeAspect="1" noChangeShapeType="1"/>
          </p:cNvSpPr>
          <p:nvPr/>
        </p:nvSpPr>
        <p:spPr bwMode="auto">
          <a:xfrm flipH="1">
            <a:off x="4652963" y="2306638"/>
            <a:ext cx="3311525"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5" name="34 Arco"/>
          <p:cNvSpPr/>
          <p:nvPr/>
        </p:nvSpPr>
        <p:spPr>
          <a:xfrm rot="4384826">
            <a:off x="5006975" y="2873375"/>
            <a:ext cx="428625" cy="428625"/>
          </a:xfrm>
          <a:prstGeom prst="arc">
            <a:avLst>
              <a:gd name="adj1" fmla="val 15683905"/>
              <a:gd name="adj2" fmla="val 810942"/>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s-ES"/>
          </a:p>
        </p:txBody>
      </p:sp>
      <p:sp>
        <p:nvSpPr>
          <p:cNvPr id="26647" name="35 CuadroTexto"/>
          <p:cNvSpPr txBox="1">
            <a:spLocks noChangeArrowheads="1"/>
          </p:cNvSpPr>
          <p:nvPr/>
        </p:nvSpPr>
        <p:spPr bwMode="auto">
          <a:xfrm>
            <a:off x="609600" y="5562600"/>
            <a:ext cx="7239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800">
                <a:solidFill>
                  <a:srgbClr val="FFC000"/>
                </a:solidFill>
              </a:rPr>
              <a:t>Cuando la luz del Sol, la vertical (gnomon) del lugar y el eje están en el mismo plano, se produce la sombra más corta (será el momento de la culminación, la sombra indicará el N/S)</a:t>
            </a:r>
          </a:p>
        </p:txBody>
      </p:sp>
      <p:sp>
        <p:nvSpPr>
          <p:cNvPr id="38" name="Line 5"/>
          <p:cNvSpPr>
            <a:spLocks noChangeAspect="1" noChangeShapeType="1"/>
          </p:cNvSpPr>
          <p:nvPr/>
        </p:nvSpPr>
        <p:spPr bwMode="auto">
          <a:xfrm flipH="1" flipV="1">
            <a:off x="5486400" y="3505200"/>
            <a:ext cx="2559050" cy="28575"/>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9" name="Line 5"/>
          <p:cNvSpPr>
            <a:spLocks noChangeAspect="1" noChangeShapeType="1"/>
          </p:cNvSpPr>
          <p:nvPr/>
        </p:nvSpPr>
        <p:spPr bwMode="auto">
          <a:xfrm flipH="1" flipV="1">
            <a:off x="5486400" y="4114800"/>
            <a:ext cx="2559050" cy="28575"/>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 name="Marcador de pie de página 5"/>
          <p:cNvSpPr>
            <a:spLocks noGrp="1"/>
          </p:cNvSpPr>
          <p:nvPr>
            <p:ph type="ftr" sz="quarter" idx="12"/>
          </p:nvPr>
        </p:nvSpPr>
        <p:spPr>
          <a:xfrm>
            <a:off x="6019800" y="6296093"/>
            <a:ext cx="2895600" cy="457200"/>
          </a:xfrm>
        </p:spPr>
        <p:txBody>
          <a:bodyPr/>
          <a:lstStyle/>
          <a:p>
            <a:pPr>
              <a:defRPr/>
            </a:pPr>
            <a:r>
              <a:rPr lang="es-ES" dirty="0"/>
              <a:t>Joaquín Martínez Torregrosa. Didáctica de las Ciencias Experimentales. Universidad de Alicante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3795"/>
                                        </p:tgtEl>
                                        <p:attrNameLst>
                                          <p:attrName>style.visibility</p:attrName>
                                        </p:attrNameLst>
                                      </p:cBhvr>
                                      <p:to>
                                        <p:strVal val="visible"/>
                                      </p:to>
                                    </p:set>
                                    <p:animEffect transition="in" filter="wipe(right)">
                                      <p:cBhvr>
                                        <p:cTn id="12" dur="2000"/>
                                        <p:tgtEl>
                                          <p:spTgt spid="33795"/>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33796"/>
                                        </p:tgtEl>
                                        <p:attrNameLst>
                                          <p:attrName>style.visibility</p:attrName>
                                        </p:attrNameLst>
                                      </p:cBhvr>
                                      <p:to>
                                        <p:strVal val="visible"/>
                                      </p:to>
                                    </p:set>
                                    <p:animEffect transition="in" filter="wipe(right)">
                                      <p:cBhvr>
                                        <p:cTn id="15" dur="2000"/>
                                        <p:tgtEl>
                                          <p:spTgt spid="33796"/>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33797"/>
                                        </p:tgtEl>
                                        <p:attrNameLst>
                                          <p:attrName>style.visibility</p:attrName>
                                        </p:attrNameLst>
                                      </p:cBhvr>
                                      <p:to>
                                        <p:strVal val="visible"/>
                                      </p:to>
                                    </p:set>
                                    <p:animEffect transition="in" filter="wipe(right)">
                                      <p:cBhvr>
                                        <p:cTn id="18" dur="2000"/>
                                        <p:tgtEl>
                                          <p:spTgt spid="33797"/>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33798"/>
                                        </p:tgtEl>
                                        <p:attrNameLst>
                                          <p:attrName>style.visibility</p:attrName>
                                        </p:attrNameLst>
                                      </p:cBhvr>
                                      <p:to>
                                        <p:strVal val="visible"/>
                                      </p:to>
                                    </p:set>
                                    <p:animEffect transition="in" filter="wipe(right)">
                                      <p:cBhvr>
                                        <p:cTn id="21" dur="2000"/>
                                        <p:tgtEl>
                                          <p:spTgt spid="33798"/>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33799"/>
                                        </p:tgtEl>
                                        <p:attrNameLst>
                                          <p:attrName>style.visibility</p:attrName>
                                        </p:attrNameLst>
                                      </p:cBhvr>
                                      <p:to>
                                        <p:strVal val="visible"/>
                                      </p:to>
                                    </p:set>
                                    <p:animEffect transition="in" filter="wipe(right)">
                                      <p:cBhvr>
                                        <p:cTn id="24" dur="2000"/>
                                        <p:tgtEl>
                                          <p:spTgt spid="3379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3812"/>
                                        </p:tgtEl>
                                        <p:attrNameLst>
                                          <p:attrName>style.visibility</p:attrName>
                                        </p:attrNameLst>
                                      </p:cBhvr>
                                      <p:to>
                                        <p:strVal val="visible"/>
                                      </p:to>
                                    </p:set>
                                    <p:animEffect transition="in" filter="dissolve">
                                      <p:cBhvr>
                                        <p:cTn id="29" dur="500"/>
                                        <p:tgtEl>
                                          <p:spTgt spid="33812"/>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3813"/>
                                        </p:tgtEl>
                                        <p:attrNameLst>
                                          <p:attrName>style.visibility</p:attrName>
                                        </p:attrNameLst>
                                      </p:cBhvr>
                                      <p:to>
                                        <p:strVal val="visible"/>
                                      </p:to>
                                    </p:set>
                                    <p:animEffect transition="in" filter="dissolve">
                                      <p:cBhvr>
                                        <p:cTn id="32" dur="500"/>
                                        <p:tgtEl>
                                          <p:spTgt spid="33813"/>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3814"/>
                                        </p:tgtEl>
                                        <p:attrNameLst>
                                          <p:attrName>style.visibility</p:attrName>
                                        </p:attrNameLst>
                                      </p:cBhvr>
                                      <p:to>
                                        <p:strVal val="visible"/>
                                      </p:to>
                                    </p:set>
                                    <p:animEffect transition="in" filter="dissolve">
                                      <p:cBhvr>
                                        <p:cTn id="35" dur="500"/>
                                        <p:tgtEl>
                                          <p:spTgt spid="33814"/>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3815"/>
                                        </p:tgtEl>
                                        <p:attrNameLst>
                                          <p:attrName>style.visibility</p:attrName>
                                        </p:attrNameLst>
                                      </p:cBhvr>
                                      <p:to>
                                        <p:strVal val="visible"/>
                                      </p:to>
                                    </p:set>
                                    <p:animEffect transition="in" filter="dissolve">
                                      <p:cBhvr>
                                        <p:cTn id="38" dur="500"/>
                                        <p:tgtEl>
                                          <p:spTgt spid="33815"/>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3816"/>
                                        </p:tgtEl>
                                        <p:attrNameLst>
                                          <p:attrName>style.visibility</p:attrName>
                                        </p:attrNameLst>
                                      </p:cBhvr>
                                      <p:to>
                                        <p:strVal val="visible"/>
                                      </p:to>
                                    </p:set>
                                    <p:animEffect transition="in" filter="dissolve">
                                      <p:cBhvr>
                                        <p:cTn id="41" dur="500"/>
                                        <p:tgtEl>
                                          <p:spTgt spid="3381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3823"/>
                                        </p:tgtEl>
                                        <p:attrNameLst>
                                          <p:attrName>style.visibility</p:attrName>
                                        </p:attrNameLst>
                                      </p:cBhvr>
                                      <p:to>
                                        <p:strVal val="visible"/>
                                      </p:to>
                                    </p:set>
                                    <p:animEffect transition="in" filter="dissolve">
                                      <p:cBhvr>
                                        <p:cTn id="46" dur="500"/>
                                        <p:tgtEl>
                                          <p:spTgt spid="33823"/>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3817"/>
                                        </p:tgtEl>
                                        <p:attrNameLst>
                                          <p:attrName>style.visibility</p:attrName>
                                        </p:attrNameLst>
                                      </p:cBhvr>
                                      <p:to>
                                        <p:strVal val="visible"/>
                                      </p:to>
                                    </p:set>
                                    <p:animEffect transition="in" filter="dissolve">
                                      <p:cBhvr>
                                        <p:cTn id="49" dur="500"/>
                                        <p:tgtEl>
                                          <p:spTgt spid="33817"/>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33818"/>
                                        </p:tgtEl>
                                        <p:attrNameLst>
                                          <p:attrName>style.visibility</p:attrName>
                                        </p:attrNameLst>
                                      </p:cBhvr>
                                      <p:to>
                                        <p:strVal val="visible"/>
                                      </p:to>
                                    </p:set>
                                    <p:animEffect transition="in" filter="dissolve">
                                      <p:cBhvr>
                                        <p:cTn id="52" dur="500"/>
                                        <p:tgtEl>
                                          <p:spTgt spid="338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down)">
                                      <p:cBhvr>
                                        <p:cTn id="57" dur="2000"/>
                                        <p:tgtEl>
                                          <p:spTgt spid="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2000"/>
                                        <p:tgtEl>
                                          <p:spTgt spid="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33824"/>
                                        </p:tgtEl>
                                        <p:attrNameLst>
                                          <p:attrName>style.visibility</p:attrName>
                                        </p:attrNameLst>
                                      </p:cBhvr>
                                      <p:to>
                                        <p:strVal val="visible"/>
                                      </p:to>
                                    </p:set>
                                    <p:animEffect transition="in" filter="wipe(right)">
                                      <p:cBhvr>
                                        <p:cTn id="67" dur="2000"/>
                                        <p:tgtEl>
                                          <p:spTgt spid="3382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dissolve">
                                      <p:cBhvr>
                                        <p:cTn id="72" dur="500"/>
                                        <p:tgtEl>
                                          <p:spTgt spid="2"/>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33794"/>
                                        </p:tgtEl>
                                        <p:attrNameLst>
                                          <p:attrName>style.visibility</p:attrName>
                                        </p:attrNameLst>
                                      </p:cBhvr>
                                      <p:to>
                                        <p:strVal val="visible"/>
                                      </p:to>
                                    </p:set>
                                    <p:animEffect transition="in" filter="wipe(right)">
                                      <p:cBhvr>
                                        <p:cTn id="75" dur="2000"/>
                                        <p:tgtEl>
                                          <p:spTgt spid="3379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33826"/>
                                        </p:tgtEl>
                                        <p:attrNameLst>
                                          <p:attrName>style.visibility</p:attrName>
                                        </p:attrNameLst>
                                      </p:cBhvr>
                                      <p:to>
                                        <p:strVal val="visible"/>
                                      </p:to>
                                    </p:set>
                                    <p:animEffect transition="in" filter="wipe(right)">
                                      <p:cBhvr>
                                        <p:cTn id="80" dur="2000"/>
                                        <p:tgtEl>
                                          <p:spTgt spid="33826"/>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right)">
                                      <p:cBhvr>
                                        <p:cTn id="83" dur="2000"/>
                                        <p:tgtEl>
                                          <p:spTgt spid="38"/>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wipe(right)">
                                      <p:cBhvr>
                                        <p:cTn id="86" dur="2000"/>
                                        <p:tgtEl>
                                          <p:spTgt spid="39"/>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66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795" grpId="0" animBg="1"/>
      <p:bldP spid="33796" grpId="0" animBg="1"/>
      <p:bldP spid="33797" grpId="0" animBg="1"/>
      <p:bldP spid="33798" grpId="0" animBg="1"/>
      <p:bldP spid="33799" grpId="0" animBg="1"/>
      <p:bldP spid="33812" grpId="0" animBg="1"/>
      <p:bldP spid="33813" grpId="0" animBg="1"/>
      <p:bldP spid="33814" grpId="0" animBg="1"/>
      <p:bldP spid="33815" grpId="0" animBg="1"/>
      <p:bldP spid="33816" grpId="0" animBg="1"/>
      <p:bldP spid="33817" grpId="0" animBg="1"/>
      <p:bldP spid="33818" grpId="0" animBg="1"/>
      <p:bldP spid="33823" grpId="0" animBg="1"/>
      <p:bldP spid="33824" grpId="0" animBg="1"/>
      <p:bldP spid="33826" grpId="0" animBg="1"/>
      <p:bldP spid="26647" grpId="0"/>
      <p:bldP spid="38"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AutoShape 2"/>
          <p:cNvSpPr>
            <a:spLocks noChangeAspect="1" noChangeArrowheads="1"/>
          </p:cNvSpPr>
          <p:nvPr/>
        </p:nvSpPr>
        <p:spPr bwMode="auto">
          <a:xfrm>
            <a:off x="1676400" y="1828800"/>
            <a:ext cx="5595938"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grpSp>
        <p:nvGrpSpPr>
          <p:cNvPr id="2" name="Group 3"/>
          <p:cNvGrpSpPr>
            <a:grpSpLocks/>
          </p:cNvGrpSpPr>
          <p:nvPr/>
        </p:nvGrpSpPr>
        <p:grpSpPr bwMode="auto">
          <a:xfrm>
            <a:off x="2366963" y="2346325"/>
            <a:ext cx="4672012" cy="3157538"/>
            <a:chOff x="1491" y="1478"/>
            <a:chExt cx="2943" cy="1989"/>
          </a:xfrm>
        </p:grpSpPr>
        <p:sp>
          <p:nvSpPr>
            <p:cNvPr id="73772" name="Oval 4"/>
            <p:cNvSpPr>
              <a:spLocks noChangeArrowheads="1"/>
            </p:cNvSpPr>
            <p:nvPr/>
          </p:nvSpPr>
          <p:spPr bwMode="auto">
            <a:xfrm>
              <a:off x="1503" y="1484"/>
              <a:ext cx="1976" cy="197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grpSp>
          <p:nvGrpSpPr>
            <p:cNvPr id="73773" name="Group 5"/>
            <p:cNvGrpSpPr>
              <a:grpSpLocks/>
            </p:cNvGrpSpPr>
            <p:nvPr/>
          </p:nvGrpSpPr>
          <p:grpSpPr bwMode="auto">
            <a:xfrm>
              <a:off x="1491" y="1478"/>
              <a:ext cx="994" cy="1989"/>
              <a:chOff x="1491" y="1478"/>
              <a:chExt cx="994" cy="1989"/>
            </a:xfrm>
          </p:grpSpPr>
          <p:sp>
            <p:nvSpPr>
              <p:cNvPr id="73782" name="Line 6"/>
              <p:cNvSpPr>
                <a:spLocks noChangeShapeType="1"/>
              </p:cNvSpPr>
              <p:nvPr/>
            </p:nvSpPr>
            <p:spPr bwMode="auto">
              <a:xfrm>
                <a:off x="2485" y="1478"/>
                <a:ext cx="0" cy="1989"/>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73783" name="Line 7"/>
              <p:cNvSpPr>
                <a:spLocks noChangeShapeType="1"/>
              </p:cNvSpPr>
              <p:nvPr/>
            </p:nvSpPr>
            <p:spPr bwMode="auto">
              <a:xfrm flipH="1">
                <a:off x="1807" y="1569"/>
                <a:ext cx="678" cy="1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3784" name="Line 8"/>
              <p:cNvSpPr>
                <a:spLocks noChangeShapeType="1"/>
              </p:cNvSpPr>
              <p:nvPr/>
            </p:nvSpPr>
            <p:spPr bwMode="auto">
              <a:xfrm flipH="1">
                <a:off x="1581" y="1840"/>
                <a:ext cx="904" cy="2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3785" name="Line 9"/>
              <p:cNvSpPr>
                <a:spLocks noChangeShapeType="1"/>
              </p:cNvSpPr>
              <p:nvPr/>
            </p:nvSpPr>
            <p:spPr bwMode="auto">
              <a:xfrm flipH="1">
                <a:off x="1491" y="2111"/>
                <a:ext cx="994" cy="2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3786" name="Line 10"/>
              <p:cNvSpPr>
                <a:spLocks noChangeShapeType="1"/>
              </p:cNvSpPr>
              <p:nvPr/>
            </p:nvSpPr>
            <p:spPr bwMode="auto">
              <a:xfrm flipH="1">
                <a:off x="1491" y="2382"/>
                <a:ext cx="994" cy="2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3787" name="Line 11"/>
              <p:cNvSpPr>
                <a:spLocks noChangeShapeType="1"/>
              </p:cNvSpPr>
              <p:nvPr/>
            </p:nvSpPr>
            <p:spPr bwMode="auto">
              <a:xfrm flipH="1">
                <a:off x="1581" y="2653"/>
                <a:ext cx="904" cy="2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3788" name="Line 12"/>
              <p:cNvSpPr>
                <a:spLocks noChangeShapeType="1"/>
              </p:cNvSpPr>
              <p:nvPr/>
            </p:nvSpPr>
            <p:spPr bwMode="auto">
              <a:xfrm flipH="1">
                <a:off x="1762" y="2924"/>
                <a:ext cx="723"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3789" name="Line 13"/>
              <p:cNvSpPr>
                <a:spLocks noChangeShapeType="1"/>
              </p:cNvSpPr>
              <p:nvPr/>
            </p:nvSpPr>
            <p:spPr bwMode="auto">
              <a:xfrm flipH="1">
                <a:off x="1988" y="3196"/>
                <a:ext cx="497" cy="1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73774" name="Group 14"/>
            <p:cNvGrpSpPr>
              <a:grpSpLocks/>
            </p:cNvGrpSpPr>
            <p:nvPr/>
          </p:nvGrpSpPr>
          <p:grpSpPr bwMode="auto">
            <a:xfrm>
              <a:off x="3801" y="1659"/>
              <a:ext cx="633" cy="1627"/>
              <a:chOff x="8791" y="9181"/>
              <a:chExt cx="1582" cy="4069"/>
            </a:xfrm>
          </p:grpSpPr>
          <p:sp>
            <p:nvSpPr>
              <p:cNvPr id="73775" name="Line 15"/>
              <p:cNvSpPr>
                <a:spLocks noChangeShapeType="1"/>
              </p:cNvSpPr>
              <p:nvPr/>
            </p:nvSpPr>
            <p:spPr bwMode="auto">
              <a:xfrm flipH="1">
                <a:off x="8791" y="9181"/>
                <a:ext cx="1582" cy="1"/>
              </a:xfrm>
              <a:prstGeom prst="line">
                <a:avLst/>
              </a:prstGeom>
              <a:noFill/>
              <a:ln w="9525">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73776" name="Line 16"/>
              <p:cNvSpPr>
                <a:spLocks noChangeShapeType="1"/>
              </p:cNvSpPr>
              <p:nvPr/>
            </p:nvSpPr>
            <p:spPr bwMode="auto">
              <a:xfrm flipH="1">
                <a:off x="8791" y="9859"/>
                <a:ext cx="1582" cy="1"/>
              </a:xfrm>
              <a:prstGeom prst="line">
                <a:avLst/>
              </a:prstGeom>
              <a:noFill/>
              <a:ln w="9525">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73777" name="Line 17"/>
              <p:cNvSpPr>
                <a:spLocks noChangeShapeType="1"/>
              </p:cNvSpPr>
              <p:nvPr/>
            </p:nvSpPr>
            <p:spPr bwMode="auto">
              <a:xfrm flipH="1">
                <a:off x="8791" y="10537"/>
                <a:ext cx="1582" cy="1"/>
              </a:xfrm>
              <a:prstGeom prst="line">
                <a:avLst/>
              </a:prstGeom>
              <a:noFill/>
              <a:ln w="9525">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73778" name="Line 18"/>
              <p:cNvSpPr>
                <a:spLocks noChangeShapeType="1"/>
              </p:cNvSpPr>
              <p:nvPr/>
            </p:nvSpPr>
            <p:spPr bwMode="auto">
              <a:xfrm flipH="1">
                <a:off x="8791" y="11215"/>
                <a:ext cx="1582" cy="1"/>
              </a:xfrm>
              <a:prstGeom prst="line">
                <a:avLst/>
              </a:prstGeom>
              <a:noFill/>
              <a:ln w="9525">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73779" name="Line 19"/>
              <p:cNvSpPr>
                <a:spLocks noChangeShapeType="1"/>
              </p:cNvSpPr>
              <p:nvPr/>
            </p:nvSpPr>
            <p:spPr bwMode="auto">
              <a:xfrm flipH="1">
                <a:off x="8791" y="11893"/>
                <a:ext cx="1582" cy="1"/>
              </a:xfrm>
              <a:prstGeom prst="line">
                <a:avLst/>
              </a:prstGeom>
              <a:noFill/>
              <a:ln w="9525">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73780" name="Line 20"/>
              <p:cNvSpPr>
                <a:spLocks noChangeShapeType="1"/>
              </p:cNvSpPr>
              <p:nvPr/>
            </p:nvSpPr>
            <p:spPr bwMode="auto">
              <a:xfrm flipH="1">
                <a:off x="8791" y="12571"/>
                <a:ext cx="1582" cy="1"/>
              </a:xfrm>
              <a:prstGeom prst="line">
                <a:avLst/>
              </a:prstGeom>
              <a:noFill/>
              <a:ln w="9525">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73781" name="Line 21"/>
              <p:cNvSpPr>
                <a:spLocks noChangeShapeType="1"/>
              </p:cNvSpPr>
              <p:nvPr/>
            </p:nvSpPr>
            <p:spPr bwMode="auto">
              <a:xfrm flipH="1">
                <a:off x="8791" y="13249"/>
                <a:ext cx="1582" cy="1"/>
              </a:xfrm>
              <a:prstGeom prst="line">
                <a:avLst/>
              </a:prstGeom>
              <a:noFill/>
              <a:ln w="9525">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grpSp>
      <p:sp>
        <p:nvSpPr>
          <p:cNvPr id="73732" name="Text Box 22"/>
          <p:cNvSpPr txBox="1">
            <a:spLocks noChangeAspect="1" noChangeArrowheads="1"/>
          </p:cNvSpPr>
          <p:nvPr/>
        </p:nvSpPr>
        <p:spPr bwMode="auto">
          <a:xfrm>
            <a:off x="900113" y="620713"/>
            <a:ext cx="25923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2400" b="1">
                <a:latin typeface="Tahoma" panose="020B0604030504040204" pitchFamily="34" charset="0"/>
              </a:rPr>
              <a:t>EQUINOCCIO</a:t>
            </a:r>
            <a:endParaRPr lang="es-ES" altLang="es-ES" sz="2400">
              <a:latin typeface="Tahoma" panose="020B0604030504040204" pitchFamily="34" charset="0"/>
            </a:endParaRPr>
          </a:p>
        </p:txBody>
      </p:sp>
      <p:sp>
        <p:nvSpPr>
          <p:cNvPr id="73733" name="Text Box 23"/>
          <p:cNvSpPr txBox="1">
            <a:spLocks noChangeAspect="1" noChangeArrowheads="1"/>
          </p:cNvSpPr>
          <p:nvPr/>
        </p:nvSpPr>
        <p:spPr bwMode="auto">
          <a:xfrm>
            <a:off x="3563938" y="620713"/>
            <a:ext cx="41052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2400">
                <a:latin typeface="Tahoma" panose="020B0604030504040204" pitchFamily="34" charset="0"/>
              </a:rPr>
              <a:t>Vista superior del planeta</a:t>
            </a:r>
          </a:p>
        </p:txBody>
      </p:sp>
      <p:sp>
        <p:nvSpPr>
          <p:cNvPr id="37912" name="Oval 24"/>
          <p:cNvSpPr>
            <a:spLocks noChangeArrowheads="1"/>
          </p:cNvSpPr>
          <p:nvPr/>
        </p:nvSpPr>
        <p:spPr bwMode="auto">
          <a:xfrm>
            <a:off x="2673350" y="2643188"/>
            <a:ext cx="2581275" cy="2582862"/>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grpSp>
        <p:nvGrpSpPr>
          <p:cNvPr id="5" name="Group 25"/>
          <p:cNvGrpSpPr>
            <a:grpSpLocks/>
          </p:cNvGrpSpPr>
          <p:nvPr/>
        </p:nvGrpSpPr>
        <p:grpSpPr bwMode="auto">
          <a:xfrm>
            <a:off x="3092450" y="5432425"/>
            <a:ext cx="1793875" cy="358775"/>
            <a:chOff x="1948" y="3422"/>
            <a:chExt cx="1130" cy="226"/>
          </a:xfrm>
        </p:grpSpPr>
        <p:sp>
          <p:nvSpPr>
            <p:cNvPr id="73769" name="Line 26"/>
            <p:cNvSpPr>
              <a:spLocks noChangeShapeType="1"/>
            </p:cNvSpPr>
            <p:nvPr/>
          </p:nvSpPr>
          <p:spPr bwMode="auto">
            <a:xfrm>
              <a:off x="2084" y="3467"/>
              <a:ext cx="813" cy="1"/>
            </a:xfrm>
            <a:prstGeom prst="line">
              <a:avLst/>
            </a:prstGeom>
            <a:noFill/>
            <a:ln w="9525">
              <a:solidFill>
                <a:srgbClr val="FF99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73770" name="Text Box 27"/>
            <p:cNvSpPr txBox="1">
              <a:spLocks noChangeArrowheads="1"/>
            </p:cNvSpPr>
            <p:nvPr/>
          </p:nvSpPr>
          <p:spPr bwMode="auto">
            <a:xfrm>
              <a:off x="1948" y="3422"/>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solidFill>
                    <a:srgbClr val="FF99FF"/>
                  </a:solidFill>
                  <a:latin typeface="Tahoma" panose="020B0604030504040204" pitchFamily="34" charset="0"/>
                </a:rPr>
                <a:t>O</a:t>
              </a:r>
              <a:endParaRPr lang="es-ES" altLang="es-ES" sz="1800">
                <a:solidFill>
                  <a:srgbClr val="FF99FF"/>
                </a:solidFill>
                <a:latin typeface="Tahoma" panose="020B0604030504040204" pitchFamily="34" charset="0"/>
              </a:endParaRPr>
            </a:p>
          </p:txBody>
        </p:sp>
        <p:sp>
          <p:nvSpPr>
            <p:cNvPr id="73771" name="Text Box 28"/>
            <p:cNvSpPr txBox="1">
              <a:spLocks noChangeArrowheads="1"/>
            </p:cNvSpPr>
            <p:nvPr/>
          </p:nvSpPr>
          <p:spPr bwMode="auto">
            <a:xfrm>
              <a:off x="2852" y="3422"/>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solidFill>
                    <a:srgbClr val="FF99FF"/>
                  </a:solidFill>
                  <a:latin typeface="Tahoma" panose="020B0604030504040204" pitchFamily="34" charset="0"/>
                </a:rPr>
                <a:t>E</a:t>
              </a:r>
              <a:endParaRPr lang="es-ES" altLang="es-ES" sz="1800">
                <a:solidFill>
                  <a:srgbClr val="FF99FF"/>
                </a:solidFill>
                <a:latin typeface="Tahoma" panose="020B0604030504040204" pitchFamily="34" charset="0"/>
              </a:endParaRPr>
            </a:p>
          </p:txBody>
        </p:sp>
      </p:grpSp>
      <p:grpSp>
        <p:nvGrpSpPr>
          <p:cNvPr id="6" name="Group 29"/>
          <p:cNvGrpSpPr>
            <a:grpSpLocks/>
          </p:cNvGrpSpPr>
          <p:nvPr/>
        </p:nvGrpSpPr>
        <p:grpSpPr bwMode="auto">
          <a:xfrm>
            <a:off x="3092450" y="2058988"/>
            <a:ext cx="1722438" cy="358775"/>
            <a:chOff x="1948" y="997"/>
            <a:chExt cx="1085" cy="226"/>
          </a:xfrm>
        </p:grpSpPr>
        <p:sp>
          <p:nvSpPr>
            <p:cNvPr id="73766" name="Line 30"/>
            <p:cNvSpPr>
              <a:spLocks noChangeShapeType="1"/>
            </p:cNvSpPr>
            <p:nvPr/>
          </p:nvSpPr>
          <p:spPr bwMode="auto">
            <a:xfrm>
              <a:off x="2084" y="1178"/>
              <a:ext cx="813" cy="0"/>
            </a:xfrm>
            <a:prstGeom prst="line">
              <a:avLst/>
            </a:prstGeom>
            <a:noFill/>
            <a:ln w="9525">
              <a:solidFill>
                <a:srgbClr val="FF99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73767" name="Text Box 31"/>
            <p:cNvSpPr txBox="1">
              <a:spLocks noChangeArrowheads="1"/>
            </p:cNvSpPr>
            <p:nvPr/>
          </p:nvSpPr>
          <p:spPr bwMode="auto">
            <a:xfrm>
              <a:off x="1948" y="997"/>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solidFill>
                    <a:srgbClr val="FF99FF"/>
                  </a:solidFill>
                  <a:latin typeface="Tahoma" panose="020B0604030504040204" pitchFamily="34" charset="0"/>
                </a:rPr>
                <a:t>E</a:t>
              </a:r>
              <a:endParaRPr lang="es-ES" altLang="es-ES" sz="1800">
                <a:solidFill>
                  <a:srgbClr val="FF99FF"/>
                </a:solidFill>
                <a:latin typeface="Tahoma" panose="020B0604030504040204" pitchFamily="34" charset="0"/>
              </a:endParaRPr>
            </a:p>
          </p:txBody>
        </p:sp>
        <p:sp>
          <p:nvSpPr>
            <p:cNvPr id="73768" name="Text Box 32"/>
            <p:cNvSpPr txBox="1">
              <a:spLocks noChangeArrowheads="1"/>
            </p:cNvSpPr>
            <p:nvPr/>
          </p:nvSpPr>
          <p:spPr bwMode="auto">
            <a:xfrm>
              <a:off x="2807" y="997"/>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solidFill>
                    <a:srgbClr val="FF99FF"/>
                  </a:solidFill>
                  <a:latin typeface="Tahoma" panose="020B0604030504040204" pitchFamily="34" charset="0"/>
                </a:rPr>
                <a:t>O</a:t>
              </a:r>
              <a:endParaRPr lang="es-ES" altLang="es-ES" sz="1800">
                <a:solidFill>
                  <a:srgbClr val="FF99FF"/>
                </a:solidFill>
                <a:latin typeface="Tahoma" panose="020B0604030504040204" pitchFamily="34" charset="0"/>
              </a:endParaRPr>
            </a:p>
          </p:txBody>
        </p:sp>
      </p:grpSp>
      <p:grpSp>
        <p:nvGrpSpPr>
          <p:cNvPr id="7" name="Group 33"/>
          <p:cNvGrpSpPr>
            <a:grpSpLocks/>
          </p:cNvGrpSpPr>
          <p:nvPr/>
        </p:nvGrpSpPr>
        <p:grpSpPr bwMode="auto">
          <a:xfrm>
            <a:off x="5532438" y="3132138"/>
            <a:ext cx="358775" cy="1649412"/>
            <a:chOff x="3701" y="2021"/>
            <a:chExt cx="226" cy="1039"/>
          </a:xfrm>
        </p:grpSpPr>
        <p:sp>
          <p:nvSpPr>
            <p:cNvPr id="73763" name="Line 34"/>
            <p:cNvSpPr>
              <a:spLocks noChangeShapeType="1"/>
            </p:cNvSpPr>
            <p:nvPr/>
          </p:nvSpPr>
          <p:spPr bwMode="auto">
            <a:xfrm rot="-5400000">
              <a:off x="3294" y="2521"/>
              <a:ext cx="813" cy="0"/>
            </a:xfrm>
            <a:prstGeom prst="line">
              <a:avLst/>
            </a:prstGeom>
            <a:noFill/>
            <a:ln w="9525">
              <a:solidFill>
                <a:srgbClr val="FF99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73764" name="Text Box 35"/>
            <p:cNvSpPr txBox="1">
              <a:spLocks noChangeArrowheads="1"/>
            </p:cNvSpPr>
            <p:nvPr/>
          </p:nvSpPr>
          <p:spPr bwMode="auto">
            <a:xfrm>
              <a:off x="3701" y="2021"/>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solidFill>
                    <a:srgbClr val="FF99FF"/>
                  </a:solidFill>
                  <a:latin typeface="Tahoma" panose="020B0604030504040204" pitchFamily="34" charset="0"/>
                </a:rPr>
                <a:t>E</a:t>
              </a:r>
              <a:endParaRPr lang="es-ES" altLang="es-ES" sz="1800">
                <a:solidFill>
                  <a:srgbClr val="FF99FF"/>
                </a:solidFill>
                <a:latin typeface="Tahoma" panose="020B0604030504040204" pitchFamily="34" charset="0"/>
              </a:endParaRPr>
            </a:p>
          </p:txBody>
        </p:sp>
        <p:sp>
          <p:nvSpPr>
            <p:cNvPr id="73765" name="Text Box 36"/>
            <p:cNvSpPr txBox="1">
              <a:spLocks noChangeArrowheads="1"/>
            </p:cNvSpPr>
            <p:nvPr/>
          </p:nvSpPr>
          <p:spPr bwMode="auto">
            <a:xfrm>
              <a:off x="3701" y="2834"/>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solidFill>
                    <a:srgbClr val="FF99FF"/>
                  </a:solidFill>
                  <a:latin typeface="Tahoma" panose="020B0604030504040204" pitchFamily="34" charset="0"/>
                </a:rPr>
                <a:t>O</a:t>
              </a:r>
              <a:endParaRPr lang="es-ES" altLang="es-ES" sz="1800">
                <a:solidFill>
                  <a:srgbClr val="FF99FF"/>
                </a:solidFill>
                <a:latin typeface="Tahoma" panose="020B0604030504040204" pitchFamily="34" charset="0"/>
              </a:endParaRPr>
            </a:p>
          </p:txBody>
        </p:sp>
      </p:grpSp>
      <p:grpSp>
        <p:nvGrpSpPr>
          <p:cNvPr id="8" name="Group 37"/>
          <p:cNvGrpSpPr>
            <a:grpSpLocks/>
          </p:cNvGrpSpPr>
          <p:nvPr/>
        </p:nvGrpSpPr>
        <p:grpSpPr bwMode="auto">
          <a:xfrm>
            <a:off x="3092450" y="5145088"/>
            <a:ext cx="1793875" cy="358775"/>
            <a:chOff x="1948" y="3241"/>
            <a:chExt cx="1130" cy="226"/>
          </a:xfrm>
        </p:grpSpPr>
        <p:sp>
          <p:nvSpPr>
            <p:cNvPr id="73760" name="Line 38"/>
            <p:cNvSpPr>
              <a:spLocks noChangeShapeType="1"/>
            </p:cNvSpPr>
            <p:nvPr/>
          </p:nvSpPr>
          <p:spPr bwMode="auto">
            <a:xfrm>
              <a:off x="2084" y="3286"/>
              <a:ext cx="813" cy="1"/>
            </a:xfrm>
            <a:prstGeom prst="line">
              <a:avLst/>
            </a:prstGeom>
            <a:noFill/>
            <a:ln w="9525">
              <a:solidFill>
                <a:srgbClr val="FF99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73761" name="Text Box 39"/>
            <p:cNvSpPr txBox="1">
              <a:spLocks noChangeArrowheads="1"/>
            </p:cNvSpPr>
            <p:nvPr/>
          </p:nvSpPr>
          <p:spPr bwMode="auto">
            <a:xfrm>
              <a:off x="1948" y="3241"/>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solidFill>
                    <a:srgbClr val="FF99FF"/>
                  </a:solidFill>
                  <a:latin typeface="Tahoma" panose="020B0604030504040204" pitchFamily="34" charset="0"/>
                </a:rPr>
                <a:t>O</a:t>
              </a:r>
              <a:endParaRPr lang="es-ES" altLang="es-ES" sz="1800">
                <a:solidFill>
                  <a:srgbClr val="FF99FF"/>
                </a:solidFill>
                <a:latin typeface="Tahoma" panose="020B0604030504040204" pitchFamily="34" charset="0"/>
              </a:endParaRPr>
            </a:p>
          </p:txBody>
        </p:sp>
        <p:sp>
          <p:nvSpPr>
            <p:cNvPr id="73762" name="Text Box 40"/>
            <p:cNvSpPr txBox="1">
              <a:spLocks noChangeArrowheads="1"/>
            </p:cNvSpPr>
            <p:nvPr/>
          </p:nvSpPr>
          <p:spPr bwMode="auto">
            <a:xfrm>
              <a:off x="2852" y="3241"/>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solidFill>
                    <a:srgbClr val="FF99FF"/>
                  </a:solidFill>
                  <a:latin typeface="Tahoma" panose="020B0604030504040204" pitchFamily="34" charset="0"/>
                </a:rPr>
                <a:t>E</a:t>
              </a:r>
              <a:endParaRPr lang="es-ES" altLang="es-ES" sz="1800">
                <a:solidFill>
                  <a:srgbClr val="FF99FF"/>
                </a:solidFill>
                <a:latin typeface="Tahoma" panose="020B0604030504040204" pitchFamily="34" charset="0"/>
              </a:endParaRPr>
            </a:p>
          </p:txBody>
        </p:sp>
      </p:grpSp>
      <p:grpSp>
        <p:nvGrpSpPr>
          <p:cNvPr id="9" name="Group 41"/>
          <p:cNvGrpSpPr>
            <a:grpSpLocks/>
          </p:cNvGrpSpPr>
          <p:nvPr/>
        </p:nvGrpSpPr>
        <p:grpSpPr bwMode="auto">
          <a:xfrm>
            <a:off x="3954463" y="4986338"/>
            <a:ext cx="339725" cy="396875"/>
            <a:chOff x="2491" y="3141"/>
            <a:chExt cx="214" cy="250"/>
          </a:xfrm>
        </p:grpSpPr>
        <p:sp>
          <p:nvSpPr>
            <p:cNvPr id="73758" name="Text Box 42"/>
            <p:cNvSpPr txBox="1">
              <a:spLocks noChangeArrowheads="1"/>
            </p:cNvSpPr>
            <p:nvPr/>
          </p:nvSpPr>
          <p:spPr bwMode="auto">
            <a:xfrm>
              <a:off x="2491" y="3141"/>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solidFill>
                    <a:srgbClr val="FF99FF"/>
                  </a:solidFill>
                  <a:latin typeface="Tahoma" panose="020B0604030504040204" pitchFamily="34" charset="0"/>
                </a:rPr>
                <a:t>N</a:t>
              </a:r>
            </a:p>
            <a:p>
              <a:pPr eaLnBrk="1" hangingPunct="1">
                <a:spcBef>
                  <a:spcPct val="0"/>
                </a:spcBef>
                <a:buClrTx/>
                <a:buSzTx/>
                <a:buFontTx/>
                <a:buNone/>
              </a:pPr>
              <a:r>
                <a:rPr lang="es-ES_tradnl" altLang="es-ES" sz="1200">
                  <a:solidFill>
                    <a:srgbClr val="FF99FF"/>
                  </a:solidFill>
                  <a:latin typeface="Tahoma" panose="020B0604030504040204" pitchFamily="34" charset="0"/>
                </a:rPr>
                <a:t>S</a:t>
              </a:r>
              <a:endParaRPr lang="es-ES" altLang="es-ES" sz="1800">
                <a:solidFill>
                  <a:srgbClr val="FF99FF"/>
                </a:solidFill>
                <a:latin typeface="Tahoma" panose="020B0604030504040204" pitchFamily="34" charset="0"/>
              </a:endParaRPr>
            </a:p>
          </p:txBody>
        </p:sp>
        <p:sp>
          <p:nvSpPr>
            <p:cNvPr id="73759" name="Line 43"/>
            <p:cNvSpPr>
              <a:spLocks noChangeShapeType="1"/>
            </p:cNvSpPr>
            <p:nvPr/>
          </p:nvSpPr>
          <p:spPr bwMode="auto">
            <a:xfrm>
              <a:off x="2491" y="3196"/>
              <a:ext cx="0" cy="180"/>
            </a:xfrm>
            <a:prstGeom prst="line">
              <a:avLst/>
            </a:prstGeom>
            <a:noFill/>
            <a:ln w="9525">
              <a:solidFill>
                <a:srgbClr val="FF99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grpSp>
      <p:grpSp>
        <p:nvGrpSpPr>
          <p:cNvPr id="10" name="Group 44"/>
          <p:cNvGrpSpPr>
            <a:grpSpLocks/>
          </p:cNvGrpSpPr>
          <p:nvPr/>
        </p:nvGrpSpPr>
        <p:grpSpPr bwMode="auto">
          <a:xfrm>
            <a:off x="3954463" y="2422525"/>
            <a:ext cx="377825" cy="358775"/>
            <a:chOff x="2491" y="1526"/>
            <a:chExt cx="238" cy="226"/>
          </a:xfrm>
        </p:grpSpPr>
        <p:sp>
          <p:nvSpPr>
            <p:cNvPr id="73756" name="Text Box 45"/>
            <p:cNvSpPr txBox="1">
              <a:spLocks noChangeArrowheads="1"/>
            </p:cNvSpPr>
            <p:nvPr/>
          </p:nvSpPr>
          <p:spPr bwMode="auto">
            <a:xfrm>
              <a:off x="2503" y="1526"/>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solidFill>
                    <a:srgbClr val="FF99FF"/>
                  </a:solidFill>
                  <a:latin typeface="Tahoma" panose="020B0604030504040204" pitchFamily="34" charset="0"/>
                </a:rPr>
                <a:t>S</a:t>
              </a:r>
            </a:p>
            <a:p>
              <a:pPr eaLnBrk="1" hangingPunct="1">
                <a:spcBef>
                  <a:spcPct val="0"/>
                </a:spcBef>
                <a:buClrTx/>
                <a:buSzTx/>
                <a:buFontTx/>
                <a:buNone/>
              </a:pPr>
              <a:r>
                <a:rPr lang="es-ES_tradnl" altLang="es-ES" sz="1200">
                  <a:solidFill>
                    <a:srgbClr val="FF99FF"/>
                  </a:solidFill>
                  <a:latin typeface="Tahoma" panose="020B0604030504040204" pitchFamily="34" charset="0"/>
                </a:rPr>
                <a:t>N</a:t>
              </a:r>
              <a:endParaRPr lang="es-ES" altLang="es-ES" sz="1800">
                <a:solidFill>
                  <a:srgbClr val="FF99FF"/>
                </a:solidFill>
                <a:latin typeface="Tahoma" panose="020B0604030504040204" pitchFamily="34" charset="0"/>
              </a:endParaRPr>
            </a:p>
          </p:txBody>
        </p:sp>
        <p:sp>
          <p:nvSpPr>
            <p:cNvPr id="73757" name="Line 46"/>
            <p:cNvSpPr>
              <a:spLocks noChangeShapeType="1"/>
            </p:cNvSpPr>
            <p:nvPr/>
          </p:nvSpPr>
          <p:spPr bwMode="auto">
            <a:xfrm>
              <a:off x="2491" y="1569"/>
              <a:ext cx="0" cy="180"/>
            </a:xfrm>
            <a:prstGeom prst="line">
              <a:avLst/>
            </a:prstGeom>
            <a:noFill/>
            <a:ln w="9525">
              <a:solidFill>
                <a:srgbClr val="FF99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grpSp>
      <p:grpSp>
        <p:nvGrpSpPr>
          <p:cNvPr id="11" name="Group 47"/>
          <p:cNvGrpSpPr>
            <a:grpSpLocks/>
          </p:cNvGrpSpPr>
          <p:nvPr/>
        </p:nvGrpSpPr>
        <p:grpSpPr bwMode="auto">
          <a:xfrm>
            <a:off x="4935538" y="3709988"/>
            <a:ext cx="668337" cy="377825"/>
            <a:chOff x="3109" y="2337"/>
            <a:chExt cx="421" cy="238"/>
          </a:xfrm>
        </p:grpSpPr>
        <p:sp>
          <p:nvSpPr>
            <p:cNvPr id="73754" name="Text Box 48"/>
            <p:cNvSpPr txBox="1">
              <a:spLocks noChangeArrowheads="1"/>
            </p:cNvSpPr>
            <p:nvPr/>
          </p:nvSpPr>
          <p:spPr bwMode="auto">
            <a:xfrm>
              <a:off x="3109" y="2337"/>
              <a:ext cx="42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solidFill>
                    <a:srgbClr val="FF99FF"/>
                  </a:solidFill>
                  <a:latin typeface="Tahoma" panose="020B0604030504040204" pitchFamily="34" charset="0"/>
                </a:rPr>
                <a:t>N    S</a:t>
              </a:r>
              <a:endParaRPr lang="es-ES" altLang="es-ES" sz="1800">
                <a:solidFill>
                  <a:srgbClr val="FF99FF"/>
                </a:solidFill>
                <a:latin typeface="Tahoma" panose="020B0604030504040204" pitchFamily="34" charset="0"/>
              </a:endParaRPr>
            </a:p>
          </p:txBody>
        </p:sp>
        <p:sp>
          <p:nvSpPr>
            <p:cNvPr id="73755" name="Line 49"/>
            <p:cNvSpPr>
              <a:spLocks noChangeShapeType="1"/>
            </p:cNvSpPr>
            <p:nvPr/>
          </p:nvSpPr>
          <p:spPr bwMode="auto">
            <a:xfrm>
              <a:off x="3214" y="2473"/>
              <a:ext cx="181" cy="0"/>
            </a:xfrm>
            <a:prstGeom prst="line">
              <a:avLst/>
            </a:prstGeom>
            <a:noFill/>
            <a:ln w="9525">
              <a:solidFill>
                <a:srgbClr val="FF99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grpSp>
      <p:grpSp>
        <p:nvGrpSpPr>
          <p:cNvPr id="12" name="Group 50"/>
          <p:cNvGrpSpPr>
            <a:grpSpLocks/>
          </p:cNvGrpSpPr>
          <p:nvPr/>
        </p:nvGrpSpPr>
        <p:grpSpPr bwMode="auto">
          <a:xfrm>
            <a:off x="5257800" y="3143250"/>
            <a:ext cx="358775" cy="1649413"/>
            <a:chOff x="3701" y="2021"/>
            <a:chExt cx="226" cy="1039"/>
          </a:xfrm>
        </p:grpSpPr>
        <p:sp>
          <p:nvSpPr>
            <p:cNvPr id="73751" name="Line 51"/>
            <p:cNvSpPr>
              <a:spLocks noChangeShapeType="1"/>
            </p:cNvSpPr>
            <p:nvPr/>
          </p:nvSpPr>
          <p:spPr bwMode="auto">
            <a:xfrm rot="-5400000">
              <a:off x="3294" y="2521"/>
              <a:ext cx="813" cy="0"/>
            </a:xfrm>
            <a:prstGeom prst="line">
              <a:avLst/>
            </a:prstGeom>
            <a:noFill/>
            <a:ln w="9525">
              <a:solidFill>
                <a:srgbClr val="FF99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73752" name="Text Box 52"/>
            <p:cNvSpPr txBox="1">
              <a:spLocks noChangeArrowheads="1"/>
            </p:cNvSpPr>
            <p:nvPr/>
          </p:nvSpPr>
          <p:spPr bwMode="auto">
            <a:xfrm>
              <a:off x="3701" y="2021"/>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solidFill>
                    <a:srgbClr val="FF99FF"/>
                  </a:solidFill>
                  <a:latin typeface="Tahoma" panose="020B0604030504040204" pitchFamily="34" charset="0"/>
                </a:rPr>
                <a:t>E</a:t>
              </a:r>
              <a:endParaRPr lang="es-ES" altLang="es-ES" sz="1800">
                <a:solidFill>
                  <a:srgbClr val="FF99FF"/>
                </a:solidFill>
                <a:latin typeface="Tahoma" panose="020B0604030504040204" pitchFamily="34" charset="0"/>
              </a:endParaRPr>
            </a:p>
          </p:txBody>
        </p:sp>
        <p:sp>
          <p:nvSpPr>
            <p:cNvPr id="73753" name="Text Box 53"/>
            <p:cNvSpPr txBox="1">
              <a:spLocks noChangeArrowheads="1"/>
            </p:cNvSpPr>
            <p:nvPr/>
          </p:nvSpPr>
          <p:spPr bwMode="auto">
            <a:xfrm>
              <a:off x="3701" y="2834"/>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solidFill>
                    <a:srgbClr val="FF99FF"/>
                  </a:solidFill>
                  <a:latin typeface="Tahoma" panose="020B0604030504040204" pitchFamily="34" charset="0"/>
                </a:rPr>
                <a:t>O</a:t>
              </a:r>
              <a:endParaRPr lang="es-ES" altLang="es-ES" sz="1800">
                <a:solidFill>
                  <a:srgbClr val="FF99FF"/>
                </a:solidFill>
                <a:latin typeface="Tahoma" panose="020B0604030504040204" pitchFamily="34" charset="0"/>
              </a:endParaRPr>
            </a:p>
          </p:txBody>
        </p:sp>
      </p:grpSp>
      <p:grpSp>
        <p:nvGrpSpPr>
          <p:cNvPr id="13" name="Group 54"/>
          <p:cNvGrpSpPr>
            <a:grpSpLocks/>
          </p:cNvGrpSpPr>
          <p:nvPr/>
        </p:nvGrpSpPr>
        <p:grpSpPr bwMode="auto">
          <a:xfrm>
            <a:off x="3084513" y="2355850"/>
            <a:ext cx="1722437" cy="358775"/>
            <a:chOff x="1948" y="997"/>
            <a:chExt cx="1085" cy="226"/>
          </a:xfrm>
        </p:grpSpPr>
        <p:sp>
          <p:nvSpPr>
            <p:cNvPr id="73748" name="Line 55"/>
            <p:cNvSpPr>
              <a:spLocks noChangeShapeType="1"/>
            </p:cNvSpPr>
            <p:nvPr/>
          </p:nvSpPr>
          <p:spPr bwMode="auto">
            <a:xfrm>
              <a:off x="2084" y="1178"/>
              <a:ext cx="813" cy="0"/>
            </a:xfrm>
            <a:prstGeom prst="line">
              <a:avLst/>
            </a:prstGeom>
            <a:noFill/>
            <a:ln w="9525">
              <a:solidFill>
                <a:srgbClr val="FF99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73749" name="Text Box 56"/>
            <p:cNvSpPr txBox="1">
              <a:spLocks noChangeArrowheads="1"/>
            </p:cNvSpPr>
            <p:nvPr/>
          </p:nvSpPr>
          <p:spPr bwMode="auto">
            <a:xfrm>
              <a:off x="1948" y="997"/>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solidFill>
                    <a:srgbClr val="FF99FF"/>
                  </a:solidFill>
                  <a:latin typeface="Tahoma" panose="020B0604030504040204" pitchFamily="34" charset="0"/>
                </a:rPr>
                <a:t>E</a:t>
              </a:r>
              <a:endParaRPr lang="es-ES" altLang="es-ES" sz="1800">
                <a:solidFill>
                  <a:srgbClr val="FF99FF"/>
                </a:solidFill>
                <a:latin typeface="Tahoma" panose="020B0604030504040204" pitchFamily="34" charset="0"/>
              </a:endParaRPr>
            </a:p>
          </p:txBody>
        </p:sp>
        <p:sp>
          <p:nvSpPr>
            <p:cNvPr id="73750" name="Text Box 57"/>
            <p:cNvSpPr txBox="1">
              <a:spLocks noChangeArrowheads="1"/>
            </p:cNvSpPr>
            <p:nvPr/>
          </p:nvSpPr>
          <p:spPr bwMode="auto">
            <a:xfrm>
              <a:off x="2807" y="997"/>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solidFill>
                    <a:srgbClr val="FF99FF"/>
                  </a:solidFill>
                  <a:latin typeface="Tahoma" panose="020B0604030504040204" pitchFamily="34" charset="0"/>
                </a:rPr>
                <a:t>O</a:t>
              </a:r>
              <a:endParaRPr lang="es-ES" altLang="es-ES" sz="1800">
                <a:solidFill>
                  <a:srgbClr val="FF99FF"/>
                </a:solidFill>
                <a:latin typeface="Tahoma" panose="020B0604030504040204" pitchFamily="34" charset="0"/>
              </a:endParaRPr>
            </a:p>
          </p:txBody>
        </p:sp>
      </p:grpSp>
      <p:sp>
        <p:nvSpPr>
          <p:cNvPr id="37946" name="Text Box 58"/>
          <p:cNvSpPr txBox="1">
            <a:spLocks noChangeArrowheads="1"/>
          </p:cNvSpPr>
          <p:nvPr/>
        </p:nvSpPr>
        <p:spPr bwMode="auto">
          <a:xfrm>
            <a:off x="914400" y="5791200"/>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1800" dirty="0">
                <a:solidFill>
                  <a:schemeClr val="folHlink"/>
                </a:solidFill>
                <a:latin typeface="Tahoma" panose="020B0604030504040204" pitchFamily="34" charset="0"/>
              </a:rPr>
              <a:t>¿En qué sentido gira la Tierra para que veamos el Sol salir por el Este y ponerse por el Oeste?</a:t>
            </a:r>
          </a:p>
        </p:txBody>
      </p:sp>
      <p:sp>
        <p:nvSpPr>
          <p:cNvPr id="73745" name="Text Box 59"/>
          <p:cNvSpPr txBox="1">
            <a:spLocks noChangeArrowheads="1"/>
          </p:cNvSpPr>
          <p:nvPr/>
        </p:nvSpPr>
        <p:spPr bwMode="auto">
          <a:xfrm>
            <a:off x="3733800" y="4114800"/>
            <a:ext cx="3810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1800">
                <a:latin typeface="Tahoma" panose="020B0604030504040204" pitchFamily="34" charset="0"/>
              </a:rPr>
              <a:t>PN</a:t>
            </a:r>
          </a:p>
        </p:txBody>
      </p:sp>
      <p:sp>
        <p:nvSpPr>
          <p:cNvPr id="73746" name="AutoShape 60"/>
          <p:cNvSpPr>
            <a:spLocks noChangeArrowheads="1"/>
          </p:cNvSpPr>
          <p:nvPr/>
        </p:nvSpPr>
        <p:spPr bwMode="auto">
          <a:xfrm rot="4049374">
            <a:off x="3810000" y="3810000"/>
            <a:ext cx="277813" cy="277813"/>
          </a:xfrm>
          <a:prstGeom prst="star4">
            <a:avLst>
              <a:gd name="adj" fmla="val 12500"/>
            </a:avLst>
          </a:prstGeom>
          <a:solidFill>
            <a:srgbClr val="FF3300"/>
          </a:solidFill>
          <a:ln w="9525">
            <a:solidFill>
              <a:schemeClr val="tx1"/>
            </a:solidFill>
            <a:miter lim="800000"/>
            <a:headEnd/>
            <a:tailEnd/>
          </a:ln>
        </p:spPr>
        <p:txBody>
          <a:bodyPr rot="10800000" vert="eaVert"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endParaRPr lang="es-ES" altLang="es-ES" sz="1800">
              <a:solidFill>
                <a:srgbClr val="FF3300"/>
              </a:solidFill>
              <a:latin typeface="Tahoma" panose="020B0604030504040204" pitchFamily="34" charset="0"/>
            </a:endParaRPr>
          </a:p>
        </p:txBody>
      </p:sp>
      <p:sp>
        <p:nvSpPr>
          <p:cNvPr id="3" name="Marcador de pie de página 2"/>
          <p:cNvSpPr>
            <a:spLocks noGrp="1"/>
          </p:cNvSpPr>
          <p:nvPr>
            <p:ph type="ftr" sz="quarter" idx="12"/>
          </p:nvPr>
        </p:nvSpPr>
        <p:spPr>
          <a:xfrm>
            <a:off x="5824538" y="6269004"/>
            <a:ext cx="2895600" cy="457200"/>
          </a:xfrm>
        </p:spPr>
        <p:txBody>
          <a:bodyPr/>
          <a:lstStyle/>
          <a:p>
            <a:pPr>
              <a:defRPr/>
            </a:pPr>
            <a:r>
              <a:rPr lang="es-ES" dirty="0"/>
              <a:t>Joaquín Martínez Torregrosa. Didáctica de las Ciencias Experimentales. Universidad de Alicante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7912"/>
                                        </p:tgtEl>
                                        <p:attrNameLst>
                                          <p:attrName>style.visibility</p:attrName>
                                        </p:attrNameLst>
                                      </p:cBhvr>
                                      <p:to>
                                        <p:strVal val="visible"/>
                                      </p:to>
                                    </p:set>
                                    <p:animEffect transition="in" filter="wheel(4)">
                                      <p:cBhvr>
                                        <p:cTn id="12" dur="2000"/>
                                        <p:tgtEl>
                                          <p:spTgt spid="379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2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20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20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2000"/>
                                        <p:tgtEl>
                                          <p:spTgt spid="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20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2000"/>
                                        <p:tgtEl>
                                          <p:spTgt spid="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2000"/>
                                        <p:tgtEl>
                                          <p:spTgt spid="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right)">
                                      <p:cBhvr>
                                        <p:cTn id="57" dur="2000"/>
                                        <p:tgtEl>
                                          <p:spTgt spid="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7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2" grpId="0" animBg="1"/>
      <p:bldP spid="3794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AutoShape 2"/>
          <p:cNvSpPr>
            <a:spLocks noChangeAspect="1" noChangeArrowheads="1"/>
          </p:cNvSpPr>
          <p:nvPr/>
        </p:nvSpPr>
        <p:spPr bwMode="auto">
          <a:xfrm>
            <a:off x="2514600" y="0"/>
            <a:ext cx="4376738" cy="678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75779" name="Text Box 3"/>
          <p:cNvSpPr txBox="1">
            <a:spLocks noChangeArrowheads="1"/>
          </p:cNvSpPr>
          <p:nvPr/>
        </p:nvSpPr>
        <p:spPr bwMode="auto">
          <a:xfrm>
            <a:off x="1295400" y="3581400"/>
            <a:ext cx="20637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649" tIns="83325" rIns="166649" bIns="83325"/>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600">
                <a:latin typeface="Tahoma" panose="020B0604030504040204" pitchFamily="34" charset="0"/>
              </a:rPr>
              <a:t>Vista superior</a:t>
            </a:r>
            <a:endParaRPr lang="es-ES" altLang="es-ES" sz="1800">
              <a:latin typeface="Tahoma" panose="020B0604030504040204" pitchFamily="34" charset="0"/>
            </a:endParaRPr>
          </a:p>
        </p:txBody>
      </p:sp>
      <p:sp>
        <p:nvSpPr>
          <p:cNvPr id="76804" name="Oval 4"/>
          <p:cNvSpPr>
            <a:spLocks noChangeArrowheads="1"/>
          </p:cNvSpPr>
          <p:nvPr/>
        </p:nvSpPr>
        <p:spPr bwMode="auto">
          <a:xfrm>
            <a:off x="3467100" y="3743325"/>
            <a:ext cx="2667000" cy="26685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75781" name="Text Box 5"/>
          <p:cNvSpPr txBox="1">
            <a:spLocks noChangeArrowheads="1"/>
          </p:cNvSpPr>
          <p:nvPr/>
        </p:nvSpPr>
        <p:spPr bwMode="auto">
          <a:xfrm>
            <a:off x="1403350" y="266700"/>
            <a:ext cx="1873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649" tIns="83325" rIns="166649" bIns="83325"/>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600">
                <a:latin typeface="Tahoma" panose="020B0604030504040204" pitchFamily="34" charset="0"/>
              </a:rPr>
              <a:t>Vista lateral</a:t>
            </a:r>
            <a:endParaRPr lang="es-ES" altLang="es-ES" sz="1800">
              <a:latin typeface="Tahoma" panose="020B0604030504040204" pitchFamily="34" charset="0"/>
            </a:endParaRPr>
          </a:p>
        </p:txBody>
      </p:sp>
      <p:sp>
        <p:nvSpPr>
          <p:cNvPr id="76806" name="Oval 6"/>
          <p:cNvSpPr>
            <a:spLocks noChangeArrowheads="1"/>
          </p:cNvSpPr>
          <p:nvPr/>
        </p:nvSpPr>
        <p:spPr bwMode="auto">
          <a:xfrm>
            <a:off x="3489325" y="488950"/>
            <a:ext cx="2667000" cy="26685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75783" name="Line 7"/>
          <p:cNvSpPr>
            <a:spLocks noChangeShapeType="1"/>
          </p:cNvSpPr>
          <p:nvPr/>
        </p:nvSpPr>
        <p:spPr bwMode="auto">
          <a:xfrm>
            <a:off x="4822825" y="266700"/>
            <a:ext cx="0" cy="3113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76808" name="Line 8"/>
          <p:cNvSpPr>
            <a:spLocks noChangeShapeType="1"/>
          </p:cNvSpPr>
          <p:nvPr/>
        </p:nvSpPr>
        <p:spPr bwMode="auto">
          <a:xfrm>
            <a:off x="3505200" y="1828800"/>
            <a:ext cx="26670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75785" name="Line 9"/>
          <p:cNvSpPr>
            <a:spLocks noChangeShapeType="1"/>
          </p:cNvSpPr>
          <p:nvPr/>
        </p:nvSpPr>
        <p:spPr bwMode="auto">
          <a:xfrm flipH="1" flipV="1">
            <a:off x="4816475" y="0"/>
            <a:ext cx="14288" cy="3314700"/>
          </a:xfrm>
          <a:prstGeom prst="line">
            <a:avLst/>
          </a:prstGeom>
          <a:noFill/>
          <a:ln w="9525">
            <a:solidFill>
              <a:schemeClr val="tx1"/>
            </a:solidFill>
            <a:prstDash val="dash"/>
            <a:round/>
            <a:headEnd/>
            <a:tailEnd type="triangle" w="med" len="lg"/>
          </a:ln>
          <a:extLst>
            <a:ext uri="{909E8E84-426E-40DD-AFC4-6F175D3DCCD1}">
              <a14:hiddenFill xmlns:a14="http://schemas.microsoft.com/office/drawing/2010/main">
                <a:noFill/>
              </a14:hiddenFill>
            </a:ext>
          </a:extLst>
        </p:spPr>
        <p:txBody>
          <a:bodyPr/>
          <a:lstStyle/>
          <a:p>
            <a:endParaRPr lang="es-ES"/>
          </a:p>
        </p:txBody>
      </p:sp>
      <p:sp>
        <p:nvSpPr>
          <p:cNvPr id="76810" name="Oval 10"/>
          <p:cNvSpPr>
            <a:spLocks noChangeArrowheads="1"/>
          </p:cNvSpPr>
          <p:nvPr/>
        </p:nvSpPr>
        <p:spPr bwMode="auto">
          <a:xfrm>
            <a:off x="4683125" y="450850"/>
            <a:ext cx="238125" cy="95250"/>
          </a:xfrm>
          <a:prstGeom prst="ellipse">
            <a:avLst/>
          </a:prstGeom>
          <a:solidFill>
            <a:srgbClr val="FF0066"/>
          </a:solidFill>
          <a:ln w="9525">
            <a:solidFill>
              <a:schemeClr val="tx1"/>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76811" name="AutoShape 11"/>
          <p:cNvSpPr>
            <a:spLocks noChangeArrowheads="1"/>
          </p:cNvSpPr>
          <p:nvPr/>
        </p:nvSpPr>
        <p:spPr bwMode="auto">
          <a:xfrm rot="180847">
            <a:off x="4613275" y="266700"/>
            <a:ext cx="425450" cy="257175"/>
          </a:xfrm>
          <a:prstGeom prst="curvedRightArrow">
            <a:avLst>
              <a:gd name="adj1" fmla="val 20000"/>
              <a:gd name="adj2" fmla="val 40000"/>
              <a:gd name="adj3" fmla="val 55144"/>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76812" name="Line 12"/>
          <p:cNvSpPr>
            <a:spLocks noChangeShapeType="1"/>
          </p:cNvSpPr>
          <p:nvPr/>
        </p:nvSpPr>
        <p:spPr bwMode="auto">
          <a:xfrm>
            <a:off x="3733800" y="1066800"/>
            <a:ext cx="2195513"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s-ES"/>
          </a:p>
        </p:txBody>
      </p:sp>
      <p:grpSp>
        <p:nvGrpSpPr>
          <p:cNvPr id="2" name="Group 13"/>
          <p:cNvGrpSpPr>
            <a:grpSpLocks/>
          </p:cNvGrpSpPr>
          <p:nvPr/>
        </p:nvGrpSpPr>
        <p:grpSpPr bwMode="auto">
          <a:xfrm>
            <a:off x="3657600" y="990600"/>
            <a:ext cx="2270125" cy="111125"/>
            <a:chOff x="2304" y="624"/>
            <a:chExt cx="1430" cy="70"/>
          </a:xfrm>
        </p:grpSpPr>
        <p:sp>
          <p:nvSpPr>
            <p:cNvPr id="75802" name="Oval 14"/>
            <p:cNvSpPr>
              <a:spLocks noChangeArrowheads="1"/>
            </p:cNvSpPr>
            <p:nvPr/>
          </p:nvSpPr>
          <p:spPr bwMode="auto">
            <a:xfrm>
              <a:off x="2304" y="624"/>
              <a:ext cx="86" cy="70"/>
            </a:xfrm>
            <a:prstGeom prst="ellipse">
              <a:avLst/>
            </a:prstGeom>
            <a:solidFill>
              <a:schemeClr val="bg2"/>
            </a:solidFill>
            <a:ln w="9525">
              <a:solidFill>
                <a:schemeClr val="tx1"/>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75803" name="Oval 15"/>
            <p:cNvSpPr>
              <a:spLocks noChangeArrowheads="1"/>
            </p:cNvSpPr>
            <p:nvPr/>
          </p:nvSpPr>
          <p:spPr bwMode="auto">
            <a:xfrm>
              <a:off x="3648" y="624"/>
              <a:ext cx="86" cy="70"/>
            </a:xfrm>
            <a:prstGeom prst="ellipse">
              <a:avLst/>
            </a:prstGeom>
            <a:solidFill>
              <a:srgbClr val="CCFFCC"/>
            </a:solidFill>
            <a:ln w="9525">
              <a:solidFill>
                <a:schemeClr val="tx1"/>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grpSp>
      <p:sp>
        <p:nvSpPr>
          <p:cNvPr id="76816" name="Oval 16"/>
          <p:cNvSpPr>
            <a:spLocks noChangeArrowheads="1"/>
          </p:cNvSpPr>
          <p:nvPr/>
        </p:nvSpPr>
        <p:spPr bwMode="auto">
          <a:xfrm>
            <a:off x="4724400" y="990600"/>
            <a:ext cx="136525" cy="111125"/>
          </a:xfrm>
          <a:prstGeom prst="ellipse">
            <a:avLst/>
          </a:prstGeom>
          <a:solidFill>
            <a:schemeClr val="folHlink"/>
          </a:solidFill>
          <a:ln w="9525">
            <a:solidFill>
              <a:schemeClr val="tx1"/>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grpSp>
        <p:nvGrpSpPr>
          <p:cNvPr id="3" name="Group 17"/>
          <p:cNvGrpSpPr>
            <a:grpSpLocks/>
          </p:cNvGrpSpPr>
          <p:nvPr/>
        </p:nvGrpSpPr>
        <p:grpSpPr bwMode="auto">
          <a:xfrm>
            <a:off x="3657600" y="3962400"/>
            <a:ext cx="2270125" cy="2273300"/>
            <a:chOff x="2304" y="2496"/>
            <a:chExt cx="1430" cy="1432"/>
          </a:xfrm>
        </p:grpSpPr>
        <p:sp>
          <p:nvSpPr>
            <p:cNvPr id="75795" name="Oval 18"/>
            <p:cNvSpPr>
              <a:spLocks noChangeArrowheads="1"/>
            </p:cNvSpPr>
            <p:nvPr/>
          </p:nvSpPr>
          <p:spPr bwMode="auto">
            <a:xfrm>
              <a:off x="2331" y="2496"/>
              <a:ext cx="1383" cy="1384"/>
            </a:xfrm>
            <a:prstGeom prst="ellipse">
              <a:avLst/>
            </a:pr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75796" name="AutoShape 19"/>
            <p:cNvSpPr>
              <a:spLocks noChangeArrowheads="1"/>
            </p:cNvSpPr>
            <p:nvPr/>
          </p:nvSpPr>
          <p:spPr bwMode="auto">
            <a:xfrm rot="4582555" flipV="1">
              <a:off x="2790" y="2940"/>
              <a:ext cx="459" cy="4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3 w 21600"/>
                <a:gd name="T19" fmla="*/ 3164 h 21600"/>
                <a:gd name="T20" fmla="*/ 18447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03" y="12617"/>
                  </a:moveTo>
                  <a:cubicBezTo>
                    <a:pt x="2175" y="17174"/>
                    <a:pt x="6160" y="20469"/>
                    <a:pt x="10800" y="20469"/>
                  </a:cubicBezTo>
                  <a:cubicBezTo>
                    <a:pt x="16140" y="20469"/>
                    <a:pt x="20469" y="16140"/>
                    <a:pt x="20469" y="10800"/>
                  </a:cubicBezTo>
                  <a:cubicBezTo>
                    <a:pt x="20469" y="5459"/>
                    <a:pt x="16140" y="1131"/>
                    <a:pt x="10800" y="1131"/>
                  </a:cubicBezTo>
                  <a:cubicBezTo>
                    <a:pt x="8799" y="1130"/>
                    <a:pt x="6848" y="1751"/>
                    <a:pt x="5215" y="2907"/>
                  </a:cubicBezTo>
                  <a:lnTo>
                    <a:pt x="4561" y="1983"/>
                  </a:lnTo>
                  <a:cubicBezTo>
                    <a:pt x="6385" y="693"/>
                    <a:pt x="8565" y="-1"/>
                    <a:pt x="10800" y="0"/>
                  </a:cubicBezTo>
                  <a:cubicBezTo>
                    <a:pt x="16764" y="0"/>
                    <a:pt x="21600" y="4835"/>
                    <a:pt x="21600" y="10800"/>
                  </a:cubicBezTo>
                  <a:cubicBezTo>
                    <a:pt x="21600" y="16764"/>
                    <a:pt x="16764" y="21600"/>
                    <a:pt x="10800" y="21600"/>
                  </a:cubicBezTo>
                  <a:cubicBezTo>
                    <a:pt x="5618" y="21600"/>
                    <a:pt x="1166" y="17919"/>
                    <a:pt x="192" y="12830"/>
                  </a:cubicBezTo>
                  <a:lnTo>
                    <a:pt x="-2460" y="13338"/>
                  </a:lnTo>
                  <a:lnTo>
                    <a:pt x="133" y="9516"/>
                  </a:lnTo>
                  <a:lnTo>
                    <a:pt x="3955" y="12110"/>
                  </a:lnTo>
                  <a:lnTo>
                    <a:pt x="1303" y="12617"/>
                  </a:lnTo>
                  <a:close/>
                </a:path>
              </a:pathLst>
            </a:custGeom>
            <a:solidFill>
              <a:schemeClr val="accent1"/>
            </a:solidFill>
            <a:ln w="9525">
              <a:solidFill>
                <a:schemeClr val="tx1"/>
              </a:solidFill>
              <a:miter lim="800000"/>
              <a:headEnd/>
              <a:tailEnd/>
            </a:ln>
          </p:spPr>
          <p:txBody>
            <a:bodyPr wrap="none" anchor="ctr"/>
            <a:lstStyle/>
            <a:p>
              <a:endParaRPr lang="es-ES"/>
            </a:p>
          </p:txBody>
        </p:sp>
        <p:sp>
          <p:nvSpPr>
            <p:cNvPr id="75797" name="Oval 20"/>
            <p:cNvSpPr>
              <a:spLocks noChangeArrowheads="1"/>
            </p:cNvSpPr>
            <p:nvPr/>
          </p:nvSpPr>
          <p:spPr bwMode="auto">
            <a:xfrm>
              <a:off x="2976" y="3138"/>
              <a:ext cx="86" cy="70"/>
            </a:xfrm>
            <a:prstGeom prst="ellipse">
              <a:avLst/>
            </a:prstGeom>
            <a:solidFill>
              <a:srgbClr val="FF0066"/>
            </a:solidFill>
            <a:ln w="9525">
              <a:solidFill>
                <a:schemeClr val="tx1"/>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75798" name="Text Box 21"/>
            <p:cNvSpPr txBox="1">
              <a:spLocks noChangeArrowheads="1"/>
            </p:cNvSpPr>
            <p:nvPr/>
          </p:nvSpPr>
          <p:spPr bwMode="auto">
            <a:xfrm>
              <a:off x="2976" y="3168"/>
              <a:ext cx="240"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1800">
                  <a:latin typeface="Tahoma" panose="020B0604030504040204" pitchFamily="34" charset="0"/>
                </a:rPr>
                <a:t>PN</a:t>
              </a:r>
            </a:p>
          </p:txBody>
        </p:sp>
        <p:sp>
          <p:nvSpPr>
            <p:cNvPr id="75799" name="Oval 22"/>
            <p:cNvSpPr>
              <a:spLocks noChangeArrowheads="1"/>
            </p:cNvSpPr>
            <p:nvPr/>
          </p:nvSpPr>
          <p:spPr bwMode="auto">
            <a:xfrm>
              <a:off x="3648" y="3138"/>
              <a:ext cx="86" cy="70"/>
            </a:xfrm>
            <a:prstGeom prst="ellipse">
              <a:avLst/>
            </a:prstGeom>
            <a:solidFill>
              <a:srgbClr val="CCFFCC"/>
            </a:solidFill>
            <a:ln w="9525">
              <a:solidFill>
                <a:schemeClr val="tx1"/>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75800" name="Oval 23"/>
            <p:cNvSpPr>
              <a:spLocks noChangeArrowheads="1"/>
            </p:cNvSpPr>
            <p:nvPr/>
          </p:nvSpPr>
          <p:spPr bwMode="auto">
            <a:xfrm>
              <a:off x="2976" y="3858"/>
              <a:ext cx="86" cy="70"/>
            </a:xfrm>
            <a:prstGeom prst="ellipse">
              <a:avLst/>
            </a:prstGeom>
            <a:solidFill>
              <a:schemeClr val="folHlink"/>
            </a:solidFill>
            <a:ln w="9525">
              <a:solidFill>
                <a:schemeClr val="tx1"/>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75801" name="Oval 24"/>
            <p:cNvSpPr>
              <a:spLocks noChangeArrowheads="1"/>
            </p:cNvSpPr>
            <p:nvPr/>
          </p:nvSpPr>
          <p:spPr bwMode="auto">
            <a:xfrm>
              <a:off x="2304" y="3138"/>
              <a:ext cx="86" cy="70"/>
            </a:xfrm>
            <a:prstGeom prst="ellipse">
              <a:avLst/>
            </a:prstGeom>
            <a:solidFill>
              <a:schemeClr val="bg2"/>
            </a:solidFill>
            <a:ln w="9525">
              <a:solidFill>
                <a:schemeClr val="tx1"/>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grpSp>
      <p:sp>
        <p:nvSpPr>
          <p:cNvPr id="76825" name="Line 25"/>
          <p:cNvSpPr>
            <a:spLocks noChangeShapeType="1"/>
          </p:cNvSpPr>
          <p:nvPr/>
        </p:nvSpPr>
        <p:spPr bwMode="auto">
          <a:xfrm>
            <a:off x="3733800" y="1066800"/>
            <a:ext cx="0" cy="39624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76826" name="Line 26"/>
          <p:cNvSpPr>
            <a:spLocks noChangeShapeType="1"/>
          </p:cNvSpPr>
          <p:nvPr/>
        </p:nvSpPr>
        <p:spPr bwMode="auto">
          <a:xfrm>
            <a:off x="5867400" y="1066800"/>
            <a:ext cx="0" cy="40386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4" name="Marcador de pie de página 3"/>
          <p:cNvSpPr>
            <a:spLocks noGrp="1"/>
          </p:cNvSpPr>
          <p:nvPr>
            <p:ph type="ftr" sz="quarter" idx="12"/>
          </p:nvPr>
        </p:nvSpPr>
        <p:spPr>
          <a:xfrm>
            <a:off x="6096401" y="6251742"/>
            <a:ext cx="2895600" cy="457200"/>
          </a:xfrm>
        </p:spPr>
        <p:txBody>
          <a:bodyPr/>
          <a:lstStyle/>
          <a:p>
            <a:pPr>
              <a:defRPr/>
            </a:pPr>
            <a:r>
              <a:rPr lang="es-ES" dirty="0"/>
              <a:t>Joaquín Martínez Torregrosa. Didáctica de las Ciencias Experimentales. Universidad de Alicante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0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0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8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68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76825"/>
                                        </p:tgtEl>
                                        <p:attrNameLst>
                                          <p:attrName>style.visibility</p:attrName>
                                        </p:attrNameLst>
                                      </p:cBhvr>
                                      <p:to>
                                        <p:strVal val="visible"/>
                                      </p:to>
                                    </p:set>
                                    <p:animEffect transition="in" filter="fade">
                                      <p:cBhvr>
                                        <p:cTn id="31" dur="2000"/>
                                        <p:tgtEl>
                                          <p:spTgt spid="76825"/>
                                        </p:tgtEl>
                                      </p:cBhvr>
                                    </p:animEffect>
                                    <p:anim calcmode="lin" valueType="num">
                                      <p:cBhvr>
                                        <p:cTn id="32" dur="2000" fill="hold"/>
                                        <p:tgtEl>
                                          <p:spTgt spid="76825"/>
                                        </p:tgtEl>
                                        <p:attrNameLst>
                                          <p:attrName>ppt_x</p:attrName>
                                        </p:attrNameLst>
                                      </p:cBhvr>
                                      <p:tavLst>
                                        <p:tav tm="0">
                                          <p:val>
                                            <p:strVal val="#ppt_x"/>
                                          </p:val>
                                        </p:tav>
                                        <p:tav tm="100000">
                                          <p:val>
                                            <p:strVal val="#ppt_x"/>
                                          </p:val>
                                        </p:tav>
                                      </p:tavLst>
                                    </p:anim>
                                    <p:anim calcmode="lin" valueType="num">
                                      <p:cBhvr>
                                        <p:cTn id="33" dur="2000" fill="hold"/>
                                        <p:tgtEl>
                                          <p:spTgt spid="76825"/>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76826"/>
                                        </p:tgtEl>
                                        <p:attrNameLst>
                                          <p:attrName>style.visibility</p:attrName>
                                        </p:attrNameLst>
                                      </p:cBhvr>
                                      <p:to>
                                        <p:strVal val="visible"/>
                                      </p:to>
                                    </p:set>
                                    <p:animEffect transition="in" filter="fade">
                                      <p:cBhvr>
                                        <p:cTn id="36" dur="2000"/>
                                        <p:tgtEl>
                                          <p:spTgt spid="76826"/>
                                        </p:tgtEl>
                                      </p:cBhvr>
                                    </p:animEffect>
                                    <p:anim calcmode="lin" valueType="num">
                                      <p:cBhvr>
                                        <p:cTn id="37" dur="2000" fill="hold"/>
                                        <p:tgtEl>
                                          <p:spTgt spid="76826"/>
                                        </p:tgtEl>
                                        <p:attrNameLst>
                                          <p:attrName>ppt_x</p:attrName>
                                        </p:attrNameLst>
                                      </p:cBhvr>
                                      <p:tavLst>
                                        <p:tav tm="0">
                                          <p:val>
                                            <p:strVal val="#ppt_x"/>
                                          </p:val>
                                        </p:tav>
                                        <p:tav tm="100000">
                                          <p:val>
                                            <p:strVal val="#ppt_x"/>
                                          </p:val>
                                        </p:tav>
                                      </p:tavLst>
                                    </p:anim>
                                    <p:anim calcmode="lin" valueType="num">
                                      <p:cBhvr>
                                        <p:cTn id="38" dur="2000" fill="hold"/>
                                        <p:tgtEl>
                                          <p:spTgt spid="76826"/>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mph" presetSubtype="0" fill="hold" nodeType="clickEffect">
                                  <p:stCondLst>
                                    <p:cond delay="0"/>
                                  </p:stCondLst>
                                  <p:childTnLst>
                                    <p:animRot by="-21600000">
                                      <p:cBhvr>
                                        <p:cTn id="48" dur="5000" fill="hold"/>
                                        <p:tgtEl>
                                          <p:spTgt spid="3"/>
                                        </p:tgtEl>
                                        <p:attrNameLst>
                                          <p:attrName>r</p:attrName>
                                        </p:attrNameLst>
                                      </p:cBhvr>
                                    </p:animRot>
                                  </p:childTnLst>
                                </p:cTn>
                              </p:par>
                              <p:par>
                                <p:cTn id="49" presetID="19" presetClass="entr" presetSubtype="10" fill="hold" nodeType="with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0" fill="hold"/>
                                        <p:tgtEl>
                                          <p:spTgt spid="2"/>
                                        </p:tgtEl>
                                        <p:attrNameLst>
                                          <p:attrName>ppt_w</p:attrName>
                                        </p:attrNameLst>
                                      </p:cBhvr>
                                      <p:tavLst>
                                        <p:tav tm="0" fmla="#ppt_w*sin(2.5*pi*$)">
                                          <p:val>
                                            <p:fltVal val="0"/>
                                          </p:val>
                                        </p:tav>
                                        <p:tav tm="100000">
                                          <p:val>
                                            <p:fltVal val="1"/>
                                          </p:val>
                                        </p:tav>
                                      </p:tavLst>
                                    </p:anim>
                                    <p:anim calcmode="lin" valueType="num">
                                      <p:cBhvr>
                                        <p:cTn id="52"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6816"/>
                                        </p:tgtEl>
                                        <p:attrNameLst>
                                          <p:attrName>style.visibility</p:attrName>
                                        </p:attrNameLst>
                                      </p:cBhvr>
                                      <p:to>
                                        <p:strVal val="visible"/>
                                      </p:to>
                                    </p:set>
                                    <p:animEffect transition="in" filter="fade">
                                      <p:cBhvr>
                                        <p:cTn id="57" dur="2000"/>
                                        <p:tgtEl>
                                          <p:spTgt spid="76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animBg="1"/>
      <p:bldP spid="76806" grpId="0" animBg="1"/>
      <p:bldP spid="76808" grpId="0" animBg="1"/>
      <p:bldP spid="76810" grpId="0" animBg="1"/>
      <p:bldP spid="76811" grpId="0" animBg="1"/>
      <p:bldP spid="76812" grpId="0" animBg="1"/>
      <p:bldP spid="76816" grpId="0" animBg="1"/>
      <p:bldP spid="76825" grpId="0" animBg="1"/>
      <p:bldP spid="7682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81000" y="381000"/>
            <a:ext cx="8305800" cy="4953000"/>
          </a:xfrm>
        </p:spPr>
        <p:txBody>
          <a:bodyPr/>
          <a:lstStyle/>
          <a:p>
            <a:pPr algn="l" eaLnBrk="1" hangingPunct="1">
              <a:defRPr/>
            </a:pPr>
            <a:r>
              <a:rPr lang="es-ES" sz="3600" smtClean="0">
                <a:solidFill>
                  <a:schemeClr val="folHlink"/>
                </a:solidFill>
              </a:rPr>
              <a:t>A.4</a:t>
            </a:r>
            <a:r>
              <a:rPr lang="es-ES" sz="3600" smtClean="0"/>
              <a:t> Sabemos que en Alicante la culminación del Sol el día de equinoccio es de 52º. </a:t>
            </a:r>
            <a:r>
              <a:rPr lang="es-ES" sz="3600" smtClean="0">
                <a:solidFill>
                  <a:schemeClr val="folHlink"/>
                </a:solidFill>
              </a:rPr>
              <a:t>Utiliza la vista lateral y coloca dos puntos que vean la culminación mucho mayor y mucho menor que en Alicante</a:t>
            </a:r>
            <a:r>
              <a:rPr lang="es-ES" sz="3600" smtClean="0"/>
              <a:t/>
            </a:r>
            <a:br>
              <a:rPr lang="es-ES" sz="3600" smtClean="0"/>
            </a:br>
            <a:r>
              <a:rPr lang="es-ES" sz="3600" smtClean="0"/>
              <a:t/>
            </a:r>
            <a:br>
              <a:rPr lang="es-ES" sz="3600" smtClean="0"/>
            </a:br>
            <a:r>
              <a:rPr lang="es-ES" sz="3600" smtClean="0"/>
              <a:t/>
            </a:r>
            <a:br>
              <a:rPr lang="es-ES" sz="3600" smtClean="0"/>
            </a:br>
            <a:r>
              <a:rPr lang="es-ES" sz="3600" smtClean="0"/>
              <a:t>¿Dónde estaría exactamente Alicante?</a:t>
            </a:r>
            <a:br>
              <a:rPr lang="es-ES" sz="3600" smtClean="0"/>
            </a:br>
            <a:r>
              <a:rPr lang="es-ES" sz="2400" smtClean="0"/>
              <a:t>(introducción del concepto de ……. )</a:t>
            </a:r>
          </a:p>
        </p:txBody>
      </p:sp>
      <p:sp>
        <p:nvSpPr>
          <p:cNvPr id="2" name="Marcador de pie de página 1"/>
          <p:cNvSpPr>
            <a:spLocks noGrp="1"/>
          </p:cNvSpPr>
          <p:nvPr>
            <p:ph type="ftr" sz="quarter" idx="11"/>
          </p:nvPr>
        </p:nvSpPr>
        <p:spPr/>
        <p:txBody>
          <a:bodyPr/>
          <a:lstStyle/>
          <a:p>
            <a:pPr>
              <a:defRPr/>
            </a:pPr>
            <a:r>
              <a:rPr lang="es-ES"/>
              <a:t>Joaquín Martínez Torregrosa. Didáctica de las Ciencias Experimentales. Universidad de Alicante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2" descr="LATITU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4478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graphicFrame>
        <p:nvGraphicFramePr>
          <p:cNvPr id="52241" name="Object 17"/>
          <p:cNvGraphicFramePr>
            <a:graphicFrameLocks noChangeAspect="1"/>
          </p:cNvGraphicFramePr>
          <p:nvPr/>
        </p:nvGraphicFramePr>
        <p:xfrm>
          <a:off x="3810000" y="2362200"/>
          <a:ext cx="493713" cy="476250"/>
        </p:xfrm>
        <a:graphic>
          <a:graphicData uri="http://schemas.openxmlformats.org/presentationml/2006/ole">
            <mc:AlternateContent xmlns:mc="http://schemas.openxmlformats.org/markup-compatibility/2006">
              <mc:Choice xmlns:v="urn:schemas-microsoft-com:vml" Requires="v">
                <p:oleObj spid="_x0000_s79883" name="Imagen de mapa de bits" r:id="rId5" imgW="1905266" imgH="2029108" progId="PBrush">
                  <p:embed/>
                </p:oleObj>
              </mc:Choice>
              <mc:Fallback>
                <p:oleObj name="Imagen de mapa de bits" r:id="rId5" imgW="1905266" imgH="2029108" progId="PBrush">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2362200"/>
                        <a:ext cx="493713" cy="47625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9876" name="Text Box 3"/>
          <p:cNvSpPr txBox="1">
            <a:spLocks noChangeArrowheads="1"/>
          </p:cNvSpPr>
          <p:nvPr/>
        </p:nvSpPr>
        <p:spPr bwMode="auto">
          <a:xfrm>
            <a:off x="0" y="0"/>
            <a:ext cx="89154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7"/>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8"/>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9pPr>
          </a:lstStyle>
          <a:p>
            <a:pPr algn="ctr" eaLnBrk="1" hangingPunct="1">
              <a:lnSpc>
                <a:spcPct val="80000"/>
              </a:lnSpc>
              <a:spcBef>
                <a:spcPct val="50000"/>
              </a:spcBef>
              <a:buClrTx/>
              <a:buSzTx/>
              <a:buFontTx/>
              <a:buNone/>
            </a:pPr>
            <a:r>
              <a:rPr lang="es-ES" altLang="es-ES" sz="2800">
                <a:solidFill>
                  <a:schemeClr val="tx2"/>
                </a:solidFill>
                <a:latin typeface="Times New Roman" panose="02020603050405020304" pitchFamily="18" charset="0"/>
              </a:rPr>
              <a:t>Colocación de un observador en la Tierra</a:t>
            </a:r>
          </a:p>
          <a:p>
            <a:pPr algn="ctr" eaLnBrk="1" hangingPunct="1">
              <a:lnSpc>
                <a:spcPct val="90000"/>
              </a:lnSpc>
              <a:spcBef>
                <a:spcPct val="50000"/>
              </a:spcBef>
              <a:buClrTx/>
              <a:buSzTx/>
              <a:buFontTx/>
              <a:buNone/>
            </a:pPr>
            <a:r>
              <a:rPr lang="es-ES" altLang="es-ES" sz="2800">
                <a:solidFill>
                  <a:schemeClr val="folHlink"/>
                </a:solidFill>
                <a:latin typeface="Times New Roman" panose="02020603050405020304" pitchFamily="18" charset="0"/>
              </a:rPr>
              <a:t>Sabemos que el día de equinoccio la culminación en Alicante es 52º, ¿dónde estará Alicante?</a:t>
            </a:r>
          </a:p>
        </p:txBody>
      </p:sp>
      <p:sp>
        <p:nvSpPr>
          <p:cNvPr id="52228" name="Text Box 4"/>
          <p:cNvSpPr txBox="1">
            <a:spLocks noChangeArrowheads="1"/>
          </p:cNvSpPr>
          <p:nvPr/>
        </p:nvSpPr>
        <p:spPr bwMode="auto">
          <a:xfrm>
            <a:off x="990600" y="6248400"/>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7"/>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8"/>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2400">
                <a:latin typeface="Times New Roman" panose="02020603050405020304" pitchFamily="18" charset="0"/>
              </a:rPr>
              <a:t>Invención del concepto de latitud</a:t>
            </a:r>
          </a:p>
        </p:txBody>
      </p:sp>
      <p:sp>
        <p:nvSpPr>
          <p:cNvPr id="52229" name="Text Box 5"/>
          <p:cNvSpPr txBox="1">
            <a:spLocks noChangeArrowheads="1"/>
          </p:cNvSpPr>
          <p:nvPr/>
        </p:nvSpPr>
        <p:spPr bwMode="auto">
          <a:xfrm>
            <a:off x="4267200" y="2819400"/>
            <a:ext cx="4572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a:spcBef>
                <a:spcPct val="20000"/>
              </a:spcBef>
              <a:buClr>
                <a:schemeClr val="hlink"/>
              </a:buClr>
              <a:buSzPct val="90000"/>
              <a:buFont typeface="Wingdings" panose="05000000000000000000" pitchFamily="2" charset="2"/>
              <a:buBlip>
                <a:blip r:embed="rId7"/>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8"/>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1400" b="1">
                <a:solidFill>
                  <a:schemeClr val="bg1"/>
                </a:solidFill>
                <a:latin typeface="Tahoma" panose="020B0604030504040204" pitchFamily="34" charset="0"/>
              </a:rPr>
              <a:t>52º</a:t>
            </a:r>
          </a:p>
        </p:txBody>
      </p:sp>
      <p:sp>
        <p:nvSpPr>
          <p:cNvPr id="52232" name="Text Box 8"/>
          <p:cNvSpPr txBox="1">
            <a:spLocks noChangeArrowheads="1"/>
          </p:cNvSpPr>
          <p:nvPr/>
        </p:nvSpPr>
        <p:spPr bwMode="auto">
          <a:xfrm>
            <a:off x="3200400" y="32004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7"/>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8"/>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1400" b="1">
                <a:solidFill>
                  <a:srgbClr val="FF3300"/>
                </a:solidFill>
                <a:latin typeface="Tahoma" panose="020B0604030504040204" pitchFamily="34" charset="0"/>
              </a:rPr>
              <a:t>38º</a:t>
            </a:r>
          </a:p>
        </p:txBody>
      </p:sp>
      <p:sp>
        <p:nvSpPr>
          <p:cNvPr id="52233" name="Text Box 9"/>
          <p:cNvSpPr txBox="1">
            <a:spLocks noChangeArrowheads="1"/>
          </p:cNvSpPr>
          <p:nvPr/>
        </p:nvSpPr>
        <p:spPr bwMode="auto">
          <a:xfrm>
            <a:off x="4267200" y="24384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7"/>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8"/>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9"/>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400" b="1">
                <a:solidFill>
                  <a:srgbClr val="FF3300"/>
                </a:solidFill>
                <a:latin typeface="Tahoma" panose="020B0604030504040204" pitchFamily="34" charset="0"/>
              </a:rPr>
              <a:t>38º</a:t>
            </a:r>
            <a:endParaRPr lang="es-ES" altLang="es-ES" sz="1800">
              <a:latin typeface="Tahoma" panose="020B0604030504040204" pitchFamily="34" charset="0"/>
            </a:endParaRPr>
          </a:p>
        </p:txBody>
      </p:sp>
      <p:sp>
        <p:nvSpPr>
          <p:cNvPr id="2" name="Marcador de pie de página 1"/>
          <p:cNvSpPr>
            <a:spLocks noGrp="1"/>
          </p:cNvSpPr>
          <p:nvPr>
            <p:ph type="ftr" sz="quarter" idx="12"/>
          </p:nvPr>
        </p:nvSpPr>
        <p:spPr>
          <a:xfrm>
            <a:off x="5988518" y="6230754"/>
            <a:ext cx="2895600" cy="457200"/>
          </a:xfrm>
        </p:spPr>
        <p:txBody>
          <a:bodyPr/>
          <a:lstStyle/>
          <a:p>
            <a:pPr>
              <a:defRPr/>
            </a:pPr>
            <a:r>
              <a:rPr lang="es-ES" dirty="0"/>
              <a:t>Joaquín Martínez Torregrosa. Didáctica de las Ciencias Experimentales. Universidad de Alicante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22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2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233"/>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grpId="0" nodeType="afterEffect">
                                  <p:stCondLst>
                                    <p:cond delay="5000"/>
                                  </p:stCondLst>
                                  <p:childTnLst>
                                    <p:set>
                                      <p:cBhvr>
                                        <p:cTn id="17" dur="1" fill="hold">
                                          <p:stCondLst>
                                            <p:cond delay="499"/>
                                          </p:stCondLst>
                                        </p:cTn>
                                        <p:tgtEl>
                                          <p:spTgt spid="52232"/>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5224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52228"/>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xit" presetSubtype="0" fill="hold" nodeType="clickEffect">
                                  <p:stCondLst>
                                    <p:cond delay="0"/>
                                  </p:stCondLst>
                                  <p:childTnLst>
                                    <p:animEffect transition="out" filter="fade">
                                      <p:cBhvr>
                                        <p:cTn id="29" dur="2000"/>
                                        <p:tgtEl>
                                          <p:spTgt spid="52241"/>
                                        </p:tgtEl>
                                      </p:cBhvr>
                                    </p:animEffect>
                                    <p:set>
                                      <p:cBhvr>
                                        <p:cTn id="30" dur="1" fill="hold">
                                          <p:stCondLst>
                                            <p:cond delay="1999"/>
                                          </p:stCondLst>
                                        </p:cTn>
                                        <p:tgtEl>
                                          <p:spTgt spid="522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utoUpdateAnimBg="0"/>
      <p:bldP spid="52229" grpId="0" autoUpdateAnimBg="0"/>
      <p:bldP spid="52232" grpId="0" autoUpdateAnimBg="0"/>
      <p:bldP spid="5223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381000"/>
            <a:ext cx="8382000" cy="990600"/>
          </a:xfrm>
        </p:spPr>
        <p:txBody>
          <a:bodyPr/>
          <a:lstStyle/>
          <a:p>
            <a:pPr eaLnBrk="1" hangingPunct="1">
              <a:defRPr/>
            </a:pPr>
            <a:r>
              <a:rPr lang="es-ES" smtClean="0"/>
              <a:t>Invención del concepto de latitud</a:t>
            </a:r>
          </a:p>
        </p:txBody>
      </p:sp>
      <p:sp>
        <p:nvSpPr>
          <p:cNvPr id="91139" name="Rectangle 3"/>
          <p:cNvSpPr>
            <a:spLocks noGrp="1" noChangeArrowheads="1"/>
          </p:cNvSpPr>
          <p:nvPr>
            <p:ph type="body" idx="1"/>
          </p:nvPr>
        </p:nvSpPr>
        <p:spPr>
          <a:xfrm>
            <a:off x="457200" y="1371600"/>
            <a:ext cx="8382000" cy="5105400"/>
          </a:xfrm>
        </p:spPr>
        <p:txBody>
          <a:bodyPr/>
          <a:lstStyle/>
          <a:p>
            <a:pPr eaLnBrk="1" hangingPunct="1">
              <a:defRPr/>
            </a:pPr>
            <a:r>
              <a:rPr lang="es-ES" sz="2800" dirty="0" smtClean="0"/>
              <a:t>Como vemos, si queremos colocar un observador que mide un valor determinado para la culminación del Sol en el día de equinoccio, es más cómodo utilizar el ángulo complementario de la culminación</a:t>
            </a:r>
          </a:p>
          <a:p>
            <a:pPr eaLnBrk="1" hangingPunct="1">
              <a:defRPr/>
            </a:pPr>
            <a:r>
              <a:rPr lang="es-ES" sz="2800" dirty="0" smtClean="0"/>
              <a:t>¿Qué significa que la latitud de un lugar es 40º N? </a:t>
            </a:r>
            <a:r>
              <a:rPr lang="es-ES" sz="2800" dirty="0" smtClean="0">
                <a:solidFill>
                  <a:schemeClr val="hlink"/>
                </a:solidFill>
              </a:rPr>
              <a:t>¿y 20º S?</a:t>
            </a:r>
          </a:p>
          <a:p>
            <a:pPr lvl="1" eaLnBrk="1" hangingPunct="1">
              <a:defRPr/>
            </a:pPr>
            <a:r>
              <a:rPr lang="es-ES" sz="2400" dirty="0" smtClean="0"/>
              <a:t>Que en ese lugar, en los días de equinoccio, la culminación del Sol será de 50º (</a:t>
            </a:r>
            <a:r>
              <a:rPr lang="es-ES" sz="2400" dirty="0" smtClean="0">
                <a:solidFill>
                  <a:schemeClr val="hlink"/>
                </a:solidFill>
              </a:rPr>
              <a:t>70º</a:t>
            </a:r>
            <a:r>
              <a:rPr lang="es-ES" sz="2400" dirty="0" smtClean="0"/>
              <a:t>) y su trayectoria será de izquierda a derecha – se producirá sobre el sur- (</a:t>
            </a:r>
            <a:r>
              <a:rPr lang="es-ES" sz="2400" dirty="0" smtClean="0">
                <a:solidFill>
                  <a:schemeClr val="hlink"/>
                </a:solidFill>
              </a:rPr>
              <a:t>de derecha a izquierda, -se producirá sobre el norte</a:t>
            </a:r>
            <a:r>
              <a:rPr lang="es-ES" sz="2400" dirty="0" smtClean="0"/>
              <a:t>), si miramos hacia el mediodía </a:t>
            </a:r>
          </a:p>
        </p:txBody>
      </p:sp>
      <p:sp>
        <p:nvSpPr>
          <p:cNvPr id="2" name="Marcador de pie de página 1"/>
          <p:cNvSpPr>
            <a:spLocks noGrp="1"/>
          </p:cNvSpPr>
          <p:nvPr>
            <p:ph type="ftr" sz="quarter" idx="11"/>
          </p:nvPr>
        </p:nvSpPr>
        <p:spPr>
          <a:xfrm>
            <a:off x="6248400" y="6368716"/>
            <a:ext cx="2895600" cy="457200"/>
          </a:xfrm>
        </p:spPr>
        <p:txBody>
          <a:bodyPr/>
          <a:lstStyle/>
          <a:p>
            <a:pPr>
              <a:defRPr/>
            </a:pPr>
            <a:r>
              <a:rPr lang="es-ES" dirty="0"/>
              <a:t>Joaquín Martínez Torregrosa. Didáctica de las Ciencias Experimentales. Universidad de Alicante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97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1828800"/>
            <a:ext cx="4397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0" y="1752600"/>
            <a:ext cx="1730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5200" y="1752600"/>
            <a:ext cx="4984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3973" name="Object 6"/>
          <p:cNvGraphicFramePr>
            <a:graphicFrameLocks noChangeAspect="1"/>
          </p:cNvGraphicFramePr>
          <p:nvPr/>
        </p:nvGraphicFramePr>
        <p:xfrm>
          <a:off x="4648200" y="1828800"/>
          <a:ext cx="271463" cy="1285875"/>
        </p:xfrm>
        <a:graphic>
          <a:graphicData uri="http://schemas.openxmlformats.org/presentationml/2006/ole">
            <mc:AlternateContent xmlns:mc="http://schemas.openxmlformats.org/markup-compatibility/2006">
              <mc:Choice xmlns:v="urn:schemas-microsoft-com:vml" Requires="v">
                <p:oleObj spid="_x0000_s83982" name="Picture" r:id="rId7" imgW="292100" imgH="901700" progId="Word.Picture.8">
                  <p:embed/>
                </p:oleObj>
              </mc:Choice>
              <mc:Fallback>
                <p:oleObj name="Picture" r:id="rId7" imgW="292100" imgH="901700" progId="Word.Picture.8">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1828800"/>
                        <a:ext cx="27146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3974" name="Oval 5"/>
          <p:cNvSpPr>
            <a:spLocks noChangeArrowheads="1"/>
          </p:cNvSpPr>
          <p:nvPr/>
        </p:nvSpPr>
        <p:spPr bwMode="auto">
          <a:xfrm>
            <a:off x="6096000" y="2286000"/>
            <a:ext cx="1714500" cy="1714500"/>
          </a:xfrm>
          <a:prstGeom prst="ellipse">
            <a:avLst/>
          </a:prstGeom>
          <a:solidFill>
            <a:srgbClr val="FFFFFF"/>
          </a:solidFill>
          <a:ln w="9525">
            <a:solidFill>
              <a:srgbClr val="000000"/>
            </a:solidFill>
            <a:round/>
            <a:headEnd/>
            <a:tailEnd/>
          </a:ln>
        </p:spPr>
        <p:txBody>
          <a:bodyPr/>
          <a:lstStyle>
            <a:lvl1pPr>
              <a:spcBef>
                <a:spcPct val="20000"/>
              </a:spcBef>
              <a:buClr>
                <a:schemeClr val="hlink"/>
              </a:buClr>
              <a:buSzPct val="90000"/>
              <a:buFont typeface="Wingdings" panose="05000000000000000000" pitchFamily="2" charset="2"/>
              <a:buBlip>
                <a:blip r:embed="rId9"/>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10"/>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11"/>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11"/>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11"/>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11"/>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11"/>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83975" name="Oval 4"/>
          <p:cNvSpPr>
            <a:spLocks noChangeArrowheads="1"/>
          </p:cNvSpPr>
          <p:nvPr/>
        </p:nvSpPr>
        <p:spPr bwMode="auto">
          <a:xfrm>
            <a:off x="6096000" y="4419600"/>
            <a:ext cx="1714500" cy="1714500"/>
          </a:xfrm>
          <a:prstGeom prst="ellipse">
            <a:avLst/>
          </a:prstGeom>
          <a:solidFill>
            <a:srgbClr val="FFFFFF"/>
          </a:solidFill>
          <a:ln w="9525">
            <a:solidFill>
              <a:srgbClr val="000000"/>
            </a:solidFill>
            <a:round/>
            <a:headEnd/>
            <a:tailEnd/>
          </a:ln>
        </p:spPr>
        <p:txBody>
          <a:bodyPr/>
          <a:lstStyle>
            <a:lvl1pPr>
              <a:spcBef>
                <a:spcPct val="20000"/>
              </a:spcBef>
              <a:buClr>
                <a:schemeClr val="hlink"/>
              </a:buClr>
              <a:buSzPct val="90000"/>
              <a:buFont typeface="Wingdings" panose="05000000000000000000" pitchFamily="2" charset="2"/>
              <a:buBlip>
                <a:blip r:embed="rId9"/>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10"/>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11"/>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11"/>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11"/>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11"/>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11"/>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83976" name="Rectangle 10"/>
          <p:cNvSpPr>
            <a:spLocks noChangeArrowheads="1"/>
          </p:cNvSpPr>
          <p:nvPr/>
        </p:nvSpPr>
        <p:spPr bwMode="auto">
          <a:xfrm>
            <a:off x="533400" y="60325"/>
            <a:ext cx="7772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90000"/>
              <a:buFont typeface="Wingdings" panose="05000000000000000000" pitchFamily="2" charset="2"/>
              <a:buBlip>
                <a:blip r:embed="rId9"/>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10"/>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11"/>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11"/>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11"/>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11"/>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11"/>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2000">
              <a:cs typeface="Times New Roman" panose="02020603050405020304" pitchFamily="18" charset="0"/>
            </a:endParaRPr>
          </a:p>
          <a:p>
            <a:pPr eaLnBrk="1" hangingPunct="1">
              <a:spcBef>
                <a:spcPct val="0"/>
              </a:spcBef>
              <a:buClrTx/>
              <a:buSzTx/>
              <a:buFontTx/>
              <a:buNone/>
            </a:pPr>
            <a:r>
              <a:rPr lang="es-ES" altLang="es-ES" sz="2000">
                <a:cs typeface="Times New Roman" panose="02020603050405020304" pitchFamily="18" charset="0"/>
              </a:rPr>
              <a:t>En uno de los días de equinoccio la culminación del  Sol es:</a:t>
            </a:r>
            <a:endParaRPr lang="es-ES" altLang="es-ES" sz="2000">
              <a:latin typeface="Tahoma" panose="020B0604030504040204" pitchFamily="34" charset="0"/>
              <a:cs typeface="Times New Roman" panose="02020603050405020304" pitchFamily="18" charset="0"/>
            </a:endParaRPr>
          </a:p>
          <a:p>
            <a:pPr>
              <a:spcBef>
                <a:spcPct val="0"/>
              </a:spcBef>
              <a:buClrTx/>
              <a:buSzTx/>
              <a:buFontTx/>
              <a:buNone/>
            </a:pPr>
            <a:r>
              <a:rPr lang="es-ES" altLang="es-ES" sz="2000">
                <a:cs typeface="Times New Roman" panose="02020603050405020304" pitchFamily="18" charset="0"/>
              </a:rPr>
              <a:t>-En Alicante, 52º ;   -En Y, 30º ;  -En Z, 0º ;   -En X, 90º</a:t>
            </a:r>
            <a:endParaRPr lang="es-ES" altLang="es-ES" sz="2000">
              <a:latin typeface="Tahoma" panose="020B0604030504040204" pitchFamily="34" charset="0"/>
              <a:cs typeface="Times New Roman" panose="02020603050405020304" pitchFamily="18" charset="0"/>
            </a:endParaRPr>
          </a:p>
          <a:p>
            <a:pPr>
              <a:spcBef>
                <a:spcPct val="0"/>
              </a:spcBef>
              <a:buClrTx/>
              <a:buSzTx/>
              <a:buFontTx/>
              <a:buNone/>
            </a:pPr>
            <a:r>
              <a:rPr lang="es-ES" altLang="es-ES" sz="2000">
                <a:cs typeface="Times New Roman" panose="02020603050405020304" pitchFamily="18" charset="0"/>
              </a:rPr>
              <a:t>a) ¿En cuál de esos lugares están las siguientes personas que están señalando al Sol en el mediodía? </a:t>
            </a:r>
            <a:endParaRPr lang="es-ES" altLang="es-ES" sz="2000">
              <a:latin typeface="Tahoma" panose="020B0604030504040204" pitchFamily="34" charset="0"/>
              <a:cs typeface="Times New Roman" panose="02020603050405020304" pitchFamily="18" charset="0"/>
            </a:endParaRPr>
          </a:p>
          <a:p>
            <a:pPr>
              <a:spcBef>
                <a:spcPct val="0"/>
              </a:spcBef>
              <a:buClrTx/>
              <a:buSzTx/>
              <a:buFontTx/>
              <a:buNone/>
            </a:pPr>
            <a:r>
              <a:rPr lang="es-ES" altLang="es-ES" sz="2000">
                <a:cs typeface="Times New Roman" panose="02020603050405020304" pitchFamily="18" charset="0"/>
              </a:rPr>
              <a:t>      </a:t>
            </a:r>
          </a:p>
        </p:txBody>
      </p:sp>
      <p:sp>
        <p:nvSpPr>
          <p:cNvPr id="83977" name="Rectangle 12"/>
          <p:cNvSpPr>
            <a:spLocks noChangeArrowheads="1"/>
          </p:cNvSpPr>
          <p:nvPr/>
        </p:nvSpPr>
        <p:spPr bwMode="auto">
          <a:xfrm>
            <a:off x="1373188" y="1268413"/>
            <a:ext cx="30559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9"/>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10"/>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11"/>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11"/>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11"/>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11"/>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11"/>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cs typeface="Times New Roman" panose="02020603050405020304" pitchFamily="18" charset="0"/>
              </a:rPr>
              <a:t>	        		   </a:t>
            </a:r>
            <a:endParaRPr lang="es-ES" altLang="es-ES" sz="1800">
              <a:cs typeface="Times New Roman" panose="02020603050405020304" pitchFamily="18" charset="0"/>
            </a:endParaRPr>
          </a:p>
        </p:txBody>
      </p:sp>
      <p:sp>
        <p:nvSpPr>
          <p:cNvPr id="83978" name="Rectangle 13"/>
          <p:cNvSpPr>
            <a:spLocks noChangeArrowheads="1"/>
          </p:cNvSpPr>
          <p:nvPr/>
        </p:nvSpPr>
        <p:spPr bwMode="auto">
          <a:xfrm>
            <a:off x="1373188" y="2466975"/>
            <a:ext cx="164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90000"/>
              <a:buFont typeface="Wingdings" panose="05000000000000000000" pitchFamily="2" charset="2"/>
              <a:buBlip>
                <a:blip r:embed="rId9"/>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10"/>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11"/>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11"/>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11"/>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11"/>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11"/>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cs typeface="Times New Roman" panose="02020603050405020304" pitchFamily="18" charset="0"/>
              </a:rPr>
              <a:t>                                  </a:t>
            </a:r>
            <a:endParaRPr lang="es-ES" altLang="es-ES" sz="1800">
              <a:cs typeface="Times New Roman" panose="02020603050405020304" pitchFamily="18" charset="0"/>
            </a:endParaRPr>
          </a:p>
        </p:txBody>
      </p:sp>
      <p:sp>
        <p:nvSpPr>
          <p:cNvPr id="83979" name="Rectangle 14"/>
          <p:cNvSpPr>
            <a:spLocks noChangeArrowheads="1"/>
          </p:cNvSpPr>
          <p:nvPr/>
        </p:nvSpPr>
        <p:spPr bwMode="auto">
          <a:xfrm>
            <a:off x="457200" y="3581400"/>
            <a:ext cx="516731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90000"/>
              <a:buFont typeface="Wingdings" panose="05000000000000000000" pitchFamily="2" charset="2"/>
              <a:buBlip>
                <a:blip r:embed="rId9"/>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10"/>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11"/>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11"/>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11"/>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11"/>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11"/>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2000">
                <a:cs typeface="Times New Roman" panose="02020603050405020304" pitchFamily="18" charset="0"/>
              </a:rPr>
              <a:t>Colócalos en la esfera terrestre, </a:t>
            </a:r>
          </a:p>
          <a:p>
            <a:pPr eaLnBrk="1" hangingPunct="1">
              <a:spcBef>
                <a:spcPct val="0"/>
              </a:spcBef>
              <a:buClrTx/>
              <a:buSzTx/>
              <a:buFontTx/>
              <a:buNone/>
            </a:pPr>
            <a:r>
              <a:rPr lang="es-ES" altLang="es-ES" sz="2000">
                <a:cs typeface="Times New Roman" panose="02020603050405020304" pitchFamily="18" charset="0"/>
              </a:rPr>
              <a:t>en vista lateral y en vista superior:</a:t>
            </a:r>
          </a:p>
          <a:p>
            <a:pPr eaLnBrk="1" hangingPunct="1">
              <a:spcBef>
                <a:spcPct val="0"/>
              </a:spcBef>
              <a:buClrTx/>
              <a:buSzTx/>
              <a:buFontTx/>
              <a:buNone/>
            </a:pPr>
            <a:endParaRPr lang="es-ES" altLang="es-ES" sz="2000">
              <a:cs typeface="Times New Roman" panose="02020603050405020304" pitchFamily="18" charset="0"/>
            </a:endParaRPr>
          </a:p>
          <a:p>
            <a:pPr eaLnBrk="1" hangingPunct="1">
              <a:spcBef>
                <a:spcPct val="0"/>
              </a:spcBef>
              <a:buClrTx/>
              <a:buSzTx/>
              <a:buFontTx/>
              <a:buNone/>
            </a:pPr>
            <a:endParaRPr lang="es-ES" altLang="es-ES" sz="2000">
              <a:cs typeface="Times New Roman" panose="02020603050405020304" pitchFamily="18" charset="0"/>
            </a:endParaRPr>
          </a:p>
          <a:p>
            <a:pPr eaLnBrk="1" hangingPunct="1">
              <a:spcBef>
                <a:spcPct val="0"/>
              </a:spcBef>
              <a:buClrTx/>
              <a:buSzTx/>
              <a:buFontTx/>
              <a:buNone/>
            </a:pPr>
            <a:endParaRPr lang="es-ES" altLang="es-ES" sz="2000">
              <a:cs typeface="Times New Roman" panose="02020603050405020304" pitchFamily="18" charset="0"/>
            </a:endParaRPr>
          </a:p>
          <a:p>
            <a:pPr eaLnBrk="1" hangingPunct="1">
              <a:spcBef>
                <a:spcPct val="0"/>
              </a:spcBef>
              <a:buClrTx/>
              <a:buSzTx/>
              <a:buFontTx/>
              <a:buNone/>
            </a:pPr>
            <a:endParaRPr lang="es-ES" altLang="es-ES" sz="2000">
              <a:cs typeface="Times New Roman" panose="02020603050405020304" pitchFamily="18" charset="0"/>
            </a:endParaRPr>
          </a:p>
          <a:p>
            <a:pPr eaLnBrk="1" hangingPunct="1">
              <a:spcBef>
                <a:spcPct val="0"/>
              </a:spcBef>
              <a:buClrTx/>
              <a:buSzTx/>
              <a:buFontTx/>
              <a:buNone/>
            </a:pPr>
            <a:r>
              <a:rPr lang="es-ES" altLang="es-ES" sz="2000">
                <a:cs typeface="Times New Roman" panose="02020603050405020304" pitchFamily="18" charset="0"/>
              </a:rPr>
              <a:t>¿Dónde estarán cuando no sea equinoccio?</a:t>
            </a:r>
            <a:endParaRPr lang="es-ES" altLang="es-ES" sz="2000">
              <a:latin typeface="Tahoma" panose="020B0604030504040204" pitchFamily="34" charset="0"/>
              <a:cs typeface="Times New Roman" panose="02020603050405020304" pitchFamily="18" charset="0"/>
            </a:endParaRPr>
          </a:p>
          <a:p>
            <a:pPr>
              <a:spcBef>
                <a:spcPct val="0"/>
              </a:spcBef>
              <a:buClrTx/>
              <a:buSzTx/>
              <a:buFontTx/>
              <a:buNone/>
            </a:pPr>
            <a:endParaRPr lang="es-ES" altLang="es-ES" sz="2000">
              <a:cs typeface="Times New Roman" panose="02020603050405020304" pitchFamily="18" charset="0"/>
            </a:endParaRPr>
          </a:p>
        </p:txBody>
      </p:sp>
      <p:sp>
        <p:nvSpPr>
          <p:cNvPr id="2" name="Marcador de pie de página 1"/>
          <p:cNvSpPr>
            <a:spLocks noGrp="1"/>
          </p:cNvSpPr>
          <p:nvPr>
            <p:ph type="ftr" sz="quarter" idx="12"/>
          </p:nvPr>
        </p:nvSpPr>
        <p:spPr/>
        <p:txBody>
          <a:bodyPr/>
          <a:lstStyle/>
          <a:p>
            <a:pPr>
              <a:defRPr/>
            </a:pPr>
            <a:r>
              <a:rPr lang="es-ES"/>
              <a:t>Joaquín Martínez Torregrosa. Didáctica de las Ciencias Experimentales. Universidad de Alicante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152400"/>
            <a:ext cx="7848600" cy="2286000"/>
          </a:xfrm>
          <a:solidFill>
            <a:srgbClr val="FFFF99"/>
          </a:solidFill>
        </p:spPr>
        <p:txBody>
          <a:bodyPr/>
          <a:lstStyle/>
          <a:p>
            <a:pPr eaLnBrk="1" hangingPunct="1">
              <a:defRPr/>
            </a:pPr>
            <a:r>
              <a:rPr lang="es-ES_tradnl" altLang="es-ES_tradnl" sz="3200" smtClean="0">
                <a:solidFill>
                  <a:schemeClr val="bg1"/>
                </a:solidFill>
                <a:latin typeface="Comic Sans MS" pitchFamily="66" charset="0"/>
              </a:rPr>
              <a:t>Debido a la escala del sistema Sol-Tierra la luz emitida por un punto del Sol llega en haces paralelos (prácticamente)</a:t>
            </a:r>
            <a:endParaRPr lang="es-ES" altLang="es-ES_tradnl" sz="3200" smtClean="0">
              <a:solidFill>
                <a:schemeClr val="bg1"/>
              </a:solidFill>
              <a:latin typeface="Comic Sans MS" pitchFamily="66" charset="0"/>
            </a:endParaRPr>
          </a:p>
        </p:txBody>
      </p:sp>
      <p:pic>
        <p:nvPicPr>
          <p:cNvPr id="86019" name="Picture 3"/>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rcRect/>
          <a:stretch>
            <a:fillRect/>
          </a:stretch>
        </p:blipFill>
        <p:spPr>
          <a:xfrm>
            <a:off x="762000" y="2667000"/>
            <a:ext cx="7772400" cy="3513138"/>
          </a:xfrm>
        </p:spPr>
      </p:pic>
      <p:sp>
        <p:nvSpPr>
          <p:cNvPr id="86020" name="Oval 4"/>
          <p:cNvSpPr>
            <a:spLocks noChangeArrowheads="1"/>
          </p:cNvSpPr>
          <p:nvPr/>
        </p:nvSpPr>
        <p:spPr bwMode="auto">
          <a:xfrm>
            <a:off x="990600" y="4572000"/>
            <a:ext cx="76200" cy="76200"/>
          </a:xfrm>
          <a:prstGeom prst="ellipse">
            <a:avLst/>
          </a:prstGeom>
          <a:solidFill>
            <a:srgbClr val="FFFF66"/>
          </a:solidFill>
          <a:ln w="9525">
            <a:solidFill>
              <a:schemeClr val="tx1"/>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2" name="Marcador de pie de página 1"/>
          <p:cNvSpPr>
            <a:spLocks noGrp="1"/>
          </p:cNvSpPr>
          <p:nvPr>
            <p:ph type="ftr" sz="quarter" idx="11"/>
          </p:nvPr>
        </p:nvSpPr>
        <p:spPr/>
        <p:txBody>
          <a:bodyPr/>
          <a:lstStyle/>
          <a:p>
            <a:pPr>
              <a:defRPr/>
            </a:pPr>
            <a:r>
              <a:rPr lang="es-ES"/>
              <a:t>Joaquín Martínez Torregrosa. Didáctica de las Ciencias Experimentales. Universidad de Alicante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0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685800"/>
            <a:ext cx="3752850"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 Box 5"/>
          <p:cNvSpPr txBox="1">
            <a:spLocks noChangeArrowheads="1"/>
          </p:cNvSpPr>
          <p:nvPr/>
        </p:nvSpPr>
        <p:spPr bwMode="auto">
          <a:xfrm>
            <a:off x="3200400" y="152400"/>
            <a:ext cx="26670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s-ES" altLang="es-ES" sz="1800">
                <a:latin typeface="Tahoma" panose="020B0604030504040204" pitchFamily="34" charset="0"/>
              </a:rPr>
              <a:t>ESTRELLA POLAR</a:t>
            </a:r>
          </a:p>
        </p:txBody>
      </p:sp>
      <p:sp>
        <p:nvSpPr>
          <p:cNvPr id="88068" name="Text Box 6"/>
          <p:cNvSpPr txBox="1">
            <a:spLocks noChangeArrowheads="1"/>
          </p:cNvSpPr>
          <p:nvPr/>
        </p:nvSpPr>
        <p:spPr bwMode="auto">
          <a:xfrm>
            <a:off x="228600" y="2362200"/>
            <a:ext cx="23622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1800">
                <a:solidFill>
                  <a:schemeClr val="folHlink"/>
                </a:solidFill>
                <a:latin typeface="Tahoma" panose="020B0604030504040204" pitchFamily="34" charset="0"/>
              </a:rPr>
              <a:t>La elevación angular de la E. Polar coincide con la latitud</a:t>
            </a:r>
          </a:p>
        </p:txBody>
      </p:sp>
      <p:sp>
        <p:nvSpPr>
          <p:cNvPr id="88069" name="Line 8"/>
          <p:cNvSpPr>
            <a:spLocks noChangeShapeType="1"/>
          </p:cNvSpPr>
          <p:nvPr/>
        </p:nvSpPr>
        <p:spPr bwMode="auto">
          <a:xfrm>
            <a:off x="6781800" y="3352800"/>
            <a:ext cx="1981200" cy="0"/>
          </a:xfrm>
          <a:prstGeom prst="line">
            <a:avLst/>
          </a:prstGeom>
          <a:noFill/>
          <a:ln w="19050">
            <a:solidFill>
              <a:srgbClr val="FFFF66"/>
            </a:solidFill>
            <a:round/>
            <a:headEnd type="triangle" w="lg" len="lg"/>
            <a:tailEnd/>
          </a:ln>
          <a:extLst>
            <a:ext uri="{909E8E84-426E-40DD-AFC4-6F175D3DCCD1}">
              <a14:hiddenFill xmlns:a14="http://schemas.microsoft.com/office/drawing/2010/main">
                <a:noFill/>
              </a14:hiddenFill>
            </a:ext>
          </a:extLst>
        </p:spPr>
        <p:txBody>
          <a:bodyPr/>
          <a:lstStyle/>
          <a:p>
            <a:endParaRPr lang="es-ES"/>
          </a:p>
        </p:txBody>
      </p:sp>
      <p:sp>
        <p:nvSpPr>
          <p:cNvPr id="88070" name="Line 9"/>
          <p:cNvSpPr>
            <a:spLocks noChangeShapeType="1"/>
          </p:cNvSpPr>
          <p:nvPr/>
        </p:nvSpPr>
        <p:spPr bwMode="auto">
          <a:xfrm>
            <a:off x="6781800" y="3657600"/>
            <a:ext cx="2057400" cy="0"/>
          </a:xfrm>
          <a:prstGeom prst="line">
            <a:avLst/>
          </a:prstGeom>
          <a:noFill/>
          <a:ln w="19050">
            <a:solidFill>
              <a:srgbClr val="FFFF66"/>
            </a:solidFill>
            <a:round/>
            <a:headEnd type="triangle" w="lg" len="lg"/>
            <a:tailEnd/>
          </a:ln>
          <a:extLst>
            <a:ext uri="{909E8E84-426E-40DD-AFC4-6F175D3DCCD1}">
              <a14:hiddenFill xmlns:a14="http://schemas.microsoft.com/office/drawing/2010/main">
                <a:noFill/>
              </a14:hiddenFill>
            </a:ext>
          </a:extLst>
        </p:spPr>
        <p:txBody>
          <a:bodyPr/>
          <a:lstStyle/>
          <a:p>
            <a:endParaRPr lang="es-ES"/>
          </a:p>
        </p:txBody>
      </p:sp>
      <p:sp>
        <p:nvSpPr>
          <p:cNvPr id="88071" name="Line 10"/>
          <p:cNvSpPr>
            <a:spLocks noChangeShapeType="1"/>
          </p:cNvSpPr>
          <p:nvPr/>
        </p:nvSpPr>
        <p:spPr bwMode="auto">
          <a:xfrm>
            <a:off x="6781800" y="3962400"/>
            <a:ext cx="2057400" cy="0"/>
          </a:xfrm>
          <a:prstGeom prst="line">
            <a:avLst/>
          </a:prstGeom>
          <a:noFill/>
          <a:ln w="19050">
            <a:solidFill>
              <a:srgbClr val="FFFF66"/>
            </a:solidFill>
            <a:round/>
            <a:headEnd type="triangle" w="lg" len="lg"/>
            <a:tailEnd/>
          </a:ln>
          <a:extLst>
            <a:ext uri="{909E8E84-426E-40DD-AFC4-6F175D3DCCD1}">
              <a14:hiddenFill xmlns:a14="http://schemas.microsoft.com/office/drawing/2010/main">
                <a:noFill/>
              </a14:hiddenFill>
            </a:ext>
          </a:extLst>
        </p:spPr>
        <p:txBody>
          <a:bodyPr/>
          <a:lstStyle/>
          <a:p>
            <a:endParaRPr lang="es-ES"/>
          </a:p>
        </p:txBody>
      </p:sp>
      <p:sp>
        <p:nvSpPr>
          <p:cNvPr id="88072" name="Line 11"/>
          <p:cNvSpPr>
            <a:spLocks noChangeShapeType="1"/>
          </p:cNvSpPr>
          <p:nvPr/>
        </p:nvSpPr>
        <p:spPr bwMode="auto">
          <a:xfrm>
            <a:off x="5943600" y="4114800"/>
            <a:ext cx="289560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8073" name="Line 12"/>
          <p:cNvSpPr>
            <a:spLocks noChangeShapeType="1"/>
          </p:cNvSpPr>
          <p:nvPr/>
        </p:nvSpPr>
        <p:spPr bwMode="auto">
          <a:xfrm>
            <a:off x="6781800" y="4419600"/>
            <a:ext cx="1981200" cy="0"/>
          </a:xfrm>
          <a:prstGeom prst="line">
            <a:avLst/>
          </a:prstGeom>
          <a:noFill/>
          <a:ln w="19050">
            <a:solidFill>
              <a:srgbClr val="FFFF66"/>
            </a:solidFill>
            <a:round/>
            <a:headEnd type="triangle" w="lg" len="lg"/>
            <a:tailEnd/>
          </a:ln>
          <a:extLst>
            <a:ext uri="{909E8E84-426E-40DD-AFC4-6F175D3DCCD1}">
              <a14:hiddenFill xmlns:a14="http://schemas.microsoft.com/office/drawing/2010/main">
                <a:noFill/>
              </a14:hiddenFill>
            </a:ext>
          </a:extLst>
        </p:spPr>
        <p:txBody>
          <a:bodyPr/>
          <a:lstStyle/>
          <a:p>
            <a:endParaRPr lang="es-ES"/>
          </a:p>
        </p:txBody>
      </p:sp>
      <p:sp>
        <p:nvSpPr>
          <p:cNvPr id="88074" name="Line 13"/>
          <p:cNvSpPr>
            <a:spLocks noChangeShapeType="1"/>
          </p:cNvSpPr>
          <p:nvPr/>
        </p:nvSpPr>
        <p:spPr bwMode="auto">
          <a:xfrm>
            <a:off x="6858000" y="4724400"/>
            <a:ext cx="1905000" cy="0"/>
          </a:xfrm>
          <a:prstGeom prst="line">
            <a:avLst/>
          </a:prstGeom>
          <a:noFill/>
          <a:ln w="19050">
            <a:solidFill>
              <a:srgbClr val="FFFF66"/>
            </a:solidFill>
            <a:round/>
            <a:headEnd type="triangle" w="lg" len="lg"/>
            <a:tailEnd/>
          </a:ln>
          <a:extLst>
            <a:ext uri="{909E8E84-426E-40DD-AFC4-6F175D3DCCD1}">
              <a14:hiddenFill xmlns:a14="http://schemas.microsoft.com/office/drawing/2010/main">
                <a:noFill/>
              </a14:hiddenFill>
            </a:ext>
          </a:extLst>
        </p:spPr>
        <p:txBody>
          <a:bodyPr/>
          <a:lstStyle/>
          <a:p>
            <a:endParaRPr lang="es-ES"/>
          </a:p>
        </p:txBody>
      </p:sp>
      <p:sp>
        <p:nvSpPr>
          <p:cNvPr id="88075" name="Line 14"/>
          <p:cNvSpPr>
            <a:spLocks noChangeShapeType="1"/>
          </p:cNvSpPr>
          <p:nvPr/>
        </p:nvSpPr>
        <p:spPr bwMode="auto">
          <a:xfrm>
            <a:off x="6858000" y="5105400"/>
            <a:ext cx="1905000" cy="0"/>
          </a:xfrm>
          <a:prstGeom prst="line">
            <a:avLst/>
          </a:prstGeom>
          <a:noFill/>
          <a:ln w="19050">
            <a:solidFill>
              <a:srgbClr val="FFFF66"/>
            </a:solidFill>
            <a:round/>
            <a:headEnd type="triangle" w="lg" len="lg"/>
            <a:tailEnd/>
          </a:ln>
          <a:extLst>
            <a:ext uri="{909E8E84-426E-40DD-AFC4-6F175D3DCCD1}">
              <a14:hiddenFill xmlns:a14="http://schemas.microsoft.com/office/drawing/2010/main">
                <a:noFill/>
              </a14:hiddenFill>
            </a:ext>
          </a:extLst>
        </p:spPr>
        <p:txBody>
          <a:bodyPr/>
          <a:lstStyle/>
          <a:p>
            <a:endParaRPr lang="es-ES"/>
          </a:p>
        </p:txBody>
      </p:sp>
      <p:sp>
        <p:nvSpPr>
          <p:cNvPr id="88076" name="Line 15"/>
          <p:cNvSpPr>
            <a:spLocks noChangeShapeType="1"/>
          </p:cNvSpPr>
          <p:nvPr/>
        </p:nvSpPr>
        <p:spPr bwMode="auto">
          <a:xfrm>
            <a:off x="6858000" y="5410200"/>
            <a:ext cx="1905000" cy="0"/>
          </a:xfrm>
          <a:prstGeom prst="line">
            <a:avLst/>
          </a:prstGeom>
          <a:noFill/>
          <a:ln w="19050">
            <a:solidFill>
              <a:srgbClr val="FFFF66"/>
            </a:solidFill>
            <a:round/>
            <a:headEnd type="triangle" w="lg" len="lg"/>
            <a:tailEnd/>
          </a:ln>
          <a:extLst>
            <a:ext uri="{909E8E84-426E-40DD-AFC4-6F175D3DCCD1}">
              <a14:hiddenFill xmlns:a14="http://schemas.microsoft.com/office/drawing/2010/main">
                <a:noFill/>
              </a14:hiddenFill>
            </a:ext>
          </a:extLst>
        </p:spPr>
        <p:txBody>
          <a:bodyPr/>
          <a:lstStyle/>
          <a:p>
            <a:endParaRPr lang="es-ES"/>
          </a:p>
        </p:txBody>
      </p:sp>
      <p:sp>
        <p:nvSpPr>
          <p:cNvPr id="88077" name="Line 16"/>
          <p:cNvSpPr>
            <a:spLocks noChangeShapeType="1"/>
          </p:cNvSpPr>
          <p:nvPr/>
        </p:nvSpPr>
        <p:spPr bwMode="auto">
          <a:xfrm>
            <a:off x="6781800" y="4114800"/>
            <a:ext cx="1981200" cy="0"/>
          </a:xfrm>
          <a:prstGeom prst="line">
            <a:avLst/>
          </a:prstGeom>
          <a:noFill/>
          <a:ln w="19050">
            <a:solidFill>
              <a:srgbClr val="FFFF66"/>
            </a:solidFill>
            <a:round/>
            <a:headEnd type="triangle" w="lg" len="lg"/>
            <a:tailEnd/>
          </a:ln>
          <a:extLst>
            <a:ext uri="{909E8E84-426E-40DD-AFC4-6F175D3DCCD1}">
              <a14:hiddenFill xmlns:a14="http://schemas.microsoft.com/office/drawing/2010/main">
                <a:noFill/>
              </a14:hiddenFill>
            </a:ext>
          </a:extLst>
        </p:spPr>
        <p:txBody>
          <a:bodyPr/>
          <a:lstStyle/>
          <a:p>
            <a:endParaRPr lang="es-ES"/>
          </a:p>
        </p:txBody>
      </p:sp>
      <p:sp>
        <p:nvSpPr>
          <p:cNvPr id="2" name="Marcador de pie de página 1"/>
          <p:cNvSpPr>
            <a:spLocks noGrp="1"/>
          </p:cNvSpPr>
          <p:nvPr>
            <p:ph type="ftr" sz="quarter" idx="12"/>
          </p:nvPr>
        </p:nvSpPr>
        <p:spPr>
          <a:xfrm>
            <a:off x="6324600" y="6324601"/>
            <a:ext cx="2895600" cy="457200"/>
          </a:xfrm>
        </p:spPr>
        <p:txBody>
          <a:bodyPr/>
          <a:lstStyle/>
          <a:p>
            <a:pPr>
              <a:defRPr/>
            </a:pPr>
            <a:r>
              <a:rPr lang="es-ES" dirty="0"/>
              <a:t>Joaquín Martínez Torregrosa. Didáctica de las Ciencias Experimentales. Universidad de Alicante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Line 2"/>
          <p:cNvSpPr>
            <a:spLocks noChangeShapeType="1"/>
          </p:cNvSpPr>
          <p:nvPr/>
        </p:nvSpPr>
        <p:spPr bwMode="auto">
          <a:xfrm flipV="1">
            <a:off x="666750" y="1909763"/>
            <a:ext cx="1588" cy="3787775"/>
          </a:xfrm>
          <a:prstGeom prst="line">
            <a:avLst/>
          </a:prstGeom>
          <a:noFill/>
          <a:ln w="38100" cmpd="dbl">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31747" name="Line 3"/>
          <p:cNvSpPr>
            <a:spLocks noChangeShapeType="1"/>
          </p:cNvSpPr>
          <p:nvPr/>
        </p:nvSpPr>
        <p:spPr bwMode="auto">
          <a:xfrm>
            <a:off x="1752600" y="4870450"/>
            <a:ext cx="1588" cy="352425"/>
          </a:xfrm>
          <a:prstGeom prst="line">
            <a:avLst/>
          </a:prstGeom>
          <a:noFill/>
          <a:ln w="190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1748" name="Line 4"/>
          <p:cNvSpPr>
            <a:spLocks noChangeShapeType="1"/>
          </p:cNvSpPr>
          <p:nvPr/>
        </p:nvSpPr>
        <p:spPr bwMode="auto">
          <a:xfrm flipH="1">
            <a:off x="4800600" y="2390775"/>
            <a:ext cx="495300" cy="61595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1749" name="Line 5"/>
          <p:cNvSpPr>
            <a:spLocks noChangeShapeType="1"/>
          </p:cNvSpPr>
          <p:nvPr/>
        </p:nvSpPr>
        <p:spPr bwMode="auto">
          <a:xfrm flipH="1">
            <a:off x="5181600" y="4973638"/>
            <a:ext cx="590550" cy="557212"/>
          </a:xfrm>
          <a:prstGeom prst="line">
            <a:avLst/>
          </a:prstGeom>
          <a:noFill/>
          <a:ln w="38100" cmpd="dbl">
            <a:solidFill>
              <a:srgbClr val="FFFF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1750" name="Line 6"/>
          <p:cNvSpPr>
            <a:spLocks noChangeShapeType="1"/>
          </p:cNvSpPr>
          <p:nvPr/>
        </p:nvSpPr>
        <p:spPr bwMode="auto">
          <a:xfrm>
            <a:off x="685800" y="1909763"/>
            <a:ext cx="342900" cy="1587"/>
          </a:xfrm>
          <a:prstGeom prst="line">
            <a:avLst/>
          </a:prstGeom>
          <a:noFill/>
          <a:ln w="38100" cmpd="dbl">
            <a:solidFill>
              <a:srgbClr val="FFFF00"/>
            </a:solidFill>
            <a:prstDash val="dash"/>
            <a:round/>
            <a:headEnd/>
            <a:tailEnd type="triangle" w="med" len="sm"/>
          </a:ln>
          <a:extLst>
            <a:ext uri="{909E8E84-426E-40DD-AFC4-6F175D3DCCD1}">
              <a14:hiddenFill xmlns:a14="http://schemas.microsoft.com/office/drawing/2010/main">
                <a:noFill/>
              </a14:hiddenFill>
            </a:ext>
          </a:extLst>
        </p:spPr>
        <p:txBody>
          <a:bodyPr/>
          <a:lstStyle/>
          <a:p>
            <a:endParaRPr lang="es-ES"/>
          </a:p>
        </p:txBody>
      </p:sp>
      <p:sp>
        <p:nvSpPr>
          <p:cNvPr id="31751" name="Line 7"/>
          <p:cNvSpPr>
            <a:spLocks noChangeShapeType="1"/>
          </p:cNvSpPr>
          <p:nvPr/>
        </p:nvSpPr>
        <p:spPr bwMode="auto">
          <a:xfrm>
            <a:off x="1752600" y="2386013"/>
            <a:ext cx="1588" cy="388937"/>
          </a:xfrm>
          <a:prstGeom prst="line">
            <a:avLst/>
          </a:prstGeom>
          <a:noFill/>
          <a:ln w="190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nvGrpSpPr>
          <p:cNvPr id="2" name="Group 8"/>
          <p:cNvGrpSpPr>
            <a:grpSpLocks/>
          </p:cNvGrpSpPr>
          <p:nvPr/>
        </p:nvGrpSpPr>
        <p:grpSpPr bwMode="auto">
          <a:xfrm>
            <a:off x="1009650" y="1066800"/>
            <a:ext cx="5594350" cy="1600200"/>
            <a:chOff x="636" y="672"/>
            <a:chExt cx="3524" cy="1008"/>
          </a:xfrm>
        </p:grpSpPr>
        <p:sp>
          <p:nvSpPr>
            <p:cNvPr id="53305" name="Oval 9"/>
            <p:cNvSpPr>
              <a:spLocks noChangeArrowheads="1"/>
            </p:cNvSpPr>
            <p:nvPr/>
          </p:nvSpPr>
          <p:spPr bwMode="auto">
            <a:xfrm>
              <a:off x="2064" y="672"/>
              <a:ext cx="943" cy="960"/>
            </a:xfrm>
            <a:prstGeom prst="ellipse">
              <a:avLst/>
            </a:prstGeom>
            <a:solidFill>
              <a:schemeClr val="hlink"/>
            </a:solidFill>
            <a:ln w="9525">
              <a:solidFill>
                <a:srgbClr val="FFFF00"/>
              </a:solidFill>
              <a:round/>
              <a:headEnd/>
              <a:tailEnd/>
            </a:ln>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53306" name="Text Box 10"/>
            <p:cNvSpPr txBox="1">
              <a:spLocks noChangeArrowheads="1"/>
            </p:cNvSpPr>
            <p:nvPr/>
          </p:nvSpPr>
          <p:spPr bwMode="auto">
            <a:xfrm>
              <a:off x="636" y="1016"/>
              <a:ext cx="955" cy="421"/>
            </a:xfrm>
            <a:prstGeom prst="rect">
              <a:avLst/>
            </a:prstGeom>
            <a:solidFill>
              <a:schemeClr val="hlink"/>
            </a:solidFill>
            <a:ln w="9525">
              <a:solidFill>
                <a:srgbClr val="FFFF00"/>
              </a:solidFill>
              <a:miter lim="800000"/>
              <a:headEnd/>
              <a:tailEnd/>
            </a:ln>
            <a:effectLst>
              <a:outerShdw dist="107763" dir="18900000" algn="ctr" rotWithShape="0">
                <a:srgbClr val="808080"/>
              </a:outerShdw>
            </a:effec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s-ES" altLang="es-ES" sz="1200">
                  <a:solidFill>
                    <a:schemeClr val="bg2"/>
                  </a:solidFill>
                  <a:latin typeface="Times New Roman" panose="02020603050405020304" pitchFamily="18" charset="0"/>
                </a:rPr>
                <a:t>INTRODUCCIÓN Y PLANTEAMIENTO DEL PROBLEMA</a:t>
              </a:r>
            </a:p>
          </p:txBody>
        </p:sp>
        <p:sp>
          <p:nvSpPr>
            <p:cNvPr id="53307" name="Oval 11"/>
            <p:cNvSpPr>
              <a:spLocks noChangeArrowheads="1"/>
            </p:cNvSpPr>
            <p:nvPr/>
          </p:nvSpPr>
          <p:spPr bwMode="auto">
            <a:xfrm>
              <a:off x="3216" y="738"/>
              <a:ext cx="944" cy="942"/>
            </a:xfrm>
            <a:prstGeom prst="ellipse">
              <a:avLst/>
            </a:prstGeom>
            <a:solidFill>
              <a:schemeClr val="hlink"/>
            </a:solidFill>
            <a:ln w="9525">
              <a:solidFill>
                <a:srgbClr val="FFFF00"/>
              </a:solidFill>
              <a:round/>
              <a:headEnd/>
              <a:tailEnd/>
            </a:ln>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53308" name="Text Box 12"/>
            <p:cNvSpPr txBox="1">
              <a:spLocks noChangeArrowheads="1"/>
            </p:cNvSpPr>
            <p:nvPr/>
          </p:nvSpPr>
          <p:spPr bwMode="auto">
            <a:xfrm>
              <a:off x="2208" y="864"/>
              <a:ext cx="660" cy="57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0"/>
                </a:spcBef>
                <a:buClrTx/>
                <a:buSzTx/>
                <a:buFontTx/>
                <a:buNone/>
              </a:pPr>
              <a:r>
                <a:rPr lang="es-ES" altLang="es-ES" sz="900" b="1">
                  <a:solidFill>
                    <a:schemeClr val="bg2"/>
                  </a:solidFill>
                  <a:latin typeface="Times New Roman" panose="02020603050405020304" pitchFamily="18" charset="0"/>
                </a:rPr>
                <a:t>¿</a:t>
              </a:r>
              <a:r>
                <a:rPr lang="es-ES" altLang="es-ES" sz="1000" b="1">
                  <a:solidFill>
                    <a:schemeClr val="bg2"/>
                  </a:solidFill>
                  <a:latin typeface="Times New Roman" panose="02020603050405020304" pitchFamily="18" charset="0"/>
                </a:rPr>
                <a:t>Qué  interés puede tener para la Humanidad</a:t>
              </a:r>
              <a:r>
                <a:rPr lang="es-ES_tradnl" altLang="es-ES" sz="1000" b="1">
                  <a:solidFill>
                    <a:schemeClr val="bg2"/>
                  </a:solidFill>
                  <a:latin typeface="Times New Roman" panose="02020603050405020304" pitchFamily="18" charset="0"/>
                </a:rPr>
                <a:t> </a:t>
              </a:r>
              <a:r>
                <a:rPr lang="es-ES" altLang="es-ES" sz="1000" b="1">
                  <a:solidFill>
                    <a:schemeClr val="bg2"/>
                  </a:solidFill>
                  <a:latin typeface="Times New Roman" panose="02020603050405020304" pitchFamily="18" charset="0"/>
                </a:rPr>
                <a:t> la observación del movimiento del Sol?</a:t>
              </a:r>
            </a:p>
          </p:txBody>
        </p:sp>
        <p:sp>
          <p:nvSpPr>
            <p:cNvPr id="53309" name="Text Box 13"/>
            <p:cNvSpPr txBox="1">
              <a:spLocks noChangeArrowheads="1"/>
            </p:cNvSpPr>
            <p:nvPr/>
          </p:nvSpPr>
          <p:spPr bwMode="auto">
            <a:xfrm>
              <a:off x="3312" y="960"/>
              <a:ext cx="768" cy="49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0"/>
                </a:spcBef>
                <a:buClrTx/>
                <a:buSzTx/>
                <a:buFontTx/>
                <a:buNone/>
              </a:pPr>
              <a:r>
                <a:rPr lang="es-ES" altLang="es-ES" sz="900" b="1">
                  <a:solidFill>
                    <a:schemeClr val="bg2"/>
                  </a:solidFill>
                  <a:latin typeface="Times New Roman" panose="02020603050405020304" pitchFamily="18" charset="0"/>
                </a:rPr>
                <a:t>¿En qué cambia el movimiento del Sol?</a:t>
              </a:r>
            </a:p>
            <a:p>
              <a:pPr algn="ctr">
                <a:spcBef>
                  <a:spcPct val="0"/>
                </a:spcBef>
                <a:buClrTx/>
                <a:buSzTx/>
                <a:buFontTx/>
                <a:buNone/>
              </a:pPr>
              <a:r>
                <a:rPr lang="es-ES" altLang="es-ES" sz="1000" b="1">
                  <a:solidFill>
                    <a:schemeClr val="bg2"/>
                  </a:solidFill>
                  <a:latin typeface="Times New Roman" panose="02020603050405020304" pitchFamily="18" charset="0"/>
                </a:rPr>
                <a:t>¿Hay regularidades, ciclos perfectos,</a:t>
              </a:r>
              <a:endParaRPr lang="es-ES_tradnl" altLang="es-ES" sz="1000" b="1">
                <a:solidFill>
                  <a:schemeClr val="bg2"/>
                </a:solidFill>
                <a:latin typeface="Times New Roman" panose="02020603050405020304" pitchFamily="18" charset="0"/>
              </a:endParaRPr>
            </a:p>
            <a:p>
              <a:pPr algn="ctr">
                <a:spcBef>
                  <a:spcPct val="0"/>
                </a:spcBef>
                <a:buClrTx/>
                <a:buSzTx/>
                <a:buFontTx/>
                <a:buNone/>
              </a:pPr>
              <a:r>
                <a:rPr lang="es-ES" altLang="es-ES" sz="1000" b="1">
                  <a:solidFill>
                    <a:schemeClr val="bg2"/>
                  </a:solidFill>
                  <a:latin typeface="Times New Roman" panose="02020603050405020304" pitchFamily="18" charset="0"/>
                </a:rPr>
                <a:t> en los cambios o son erráticos?</a:t>
              </a:r>
            </a:p>
          </p:txBody>
        </p:sp>
        <p:sp>
          <p:nvSpPr>
            <p:cNvPr id="53310" name="Line 14"/>
            <p:cNvSpPr>
              <a:spLocks noChangeShapeType="1"/>
            </p:cNvSpPr>
            <p:nvPr/>
          </p:nvSpPr>
          <p:spPr bwMode="auto">
            <a:xfrm>
              <a:off x="1752" y="1200"/>
              <a:ext cx="283" cy="1"/>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3311" name="Line 15"/>
            <p:cNvSpPr>
              <a:spLocks noChangeShapeType="1"/>
            </p:cNvSpPr>
            <p:nvPr/>
          </p:nvSpPr>
          <p:spPr bwMode="auto">
            <a:xfrm>
              <a:off x="3024" y="1203"/>
              <a:ext cx="189" cy="1"/>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grpSp>
        <p:nvGrpSpPr>
          <p:cNvPr id="3" name="Group 16"/>
          <p:cNvGrpSpPr>
            <a:grpSpLocks/>
          </p:cNvGrpSpPr>
          <p:nvPr/>
        </p:nvGrpSpPr>
        <p:grpSpPr bwMode="auto">
          <a:xfrm>
            <a:off x="666750" y="4973638"/>
            <a:ext cx="4057650" cy="1730375"/>
            <a:chOff x="420" y="3133"/>
            <a:chExt cx="2556" cy="1090"/>
          </a:xfrm>
        </p:grpSpPr>
        <p:sp>
          <p:nvSpPr>
            <p:cNvPr id="53296" name="Oval 17"/>
            <p:cNvSpPr>
              <a:spLocks noChangeArrowheads="1"/>
            </p:cNvSpPr>
            <p:nvPr/>
          </p:nvSpPr>
          <p:spPr bwMode="auto">
            <a:xfrm>
              <a:off x="2112" y="3263"/>
              <a:ext cx="864" cy="873"/>
            </a:xfrm>
            <a:prstGeom prst="ellipse">
              <a:avLst/>
            </a:prstGeom>
            <a:solidFill>
              <a:schemeClr val="hlink"/>
            </a:solidFill>
            <a:ln w="9525">
              <a:solidFill>
                <a:srgbClr val="FFFF00"/>
              </a:solidFill>
              <a:round/>
              <a:headEnd/>
              <a:tailEnd/>
            </a:ln>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53297" name="Text Box 18"/>
            <p:cNvSpPr txBox="1">
              <a:spLocks noChangeArrowheads="1"/>
            </p:cNvSpPr>
            <p:nvPr/>
          </p:nvSpPr>
          <p:spPr bwMode="auto">
            <a:xfrm>
              <a:off x="624" y="3328"/>
              <a:ext cx="972" cy="427"/>
            </a:xfrm>
            <a:prstGeom prst="rect">
              <a:avLst/>
            </a:prstGeom>
            <a:solidFill>
              <a:schemeClr val="hlink"/>
            </a:solidFill>
            <a:ln w="9525">
              <a:solidFill>
                <a:srgbClr val="FFFF00"/>
              </a:solidFill>
              <a:miter lim="800000"/>
              <a:headEnd/>
              <a:tailEnd/>
            </a:ln>
            <a:effectLst>
              <a:outerShdw dist="107763" dir="18900000" algn="ctr" rotWithShape="0">
                <a:srgbClr val="808080"/>
              </a:outerShdw>
            </a:effec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s-ES" altLang="es-ES" sz="1200">
                  <a:solidFill>
                    <a:schemeClr val="bg2"/>
                  </a:solidFill>
                  <a:latin typeface="Times New Roman" panose="02020603050405020304" pitchFamily="18" charset="0"/>
                </a:rPr>
                <a:t>RECAPITULACIÓN/ ANÁLISIS DE RESULTADOS</a:t>
              </a:r>
            </a:p>
          </p:txBody>
        </p:sp>
        <p:sp>
          <p:nvSpPr>
            <p:cNvPr id="53298" name="Text Box 19"/>
            <p:cNvSpPr txBox="1">
              <a:spLocks noChangeArrowheads="1"/>
            </p:cNvSpPr>
            <p:nvPr/>
          </p:nvSpPr>
          <p:spPr bwMode="auto">
            <a:xfrm>
              <a:off x="708" y="3957"/>
              <a:ext cx="728" cy="266"/>
            </a:xfrm>
            <a:prstGeom prst="rect">
              <a:avLst/>
            </a:prstGeom>
            <a:solidFill>
              <a:schemeClr val="hlink"/>
            </a:solidFill>
            <a:ln w="9525">
              <a:solidFill>
                <a:srgbClr val="FFFF00"/>
              </a:solidFill>
              <a:miter lim="800000"/>
              <a:headEnd/>
              <a:tailEnd/>
            </a:ln>
            <a:effectLst>
              <a:outerShdw dist="107763" dir="18900000" algn="ctr" rotWithShape="0">
                <a:srgbClr val="808080"/>
              </a:outerShdw>
            </a:effec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s-ES" altLang="es-ES" sz="1200">
                  <a:solidFill>
                    <a:schemeClr val="bg2"/>
                  </a:solidFill>
                  <a:latin typeface="Times New Roman" panose="02020603050405020304" pitchFamily="18" charset="0"/>
                </a:rPr>
                <a:t>PROBLEMAS ABIERTOS</a:t>
              </a:r>
            </a:p>
          </p:txBody>
        </p:sp>
        <p:sp>
          <p:nvSpPr>
            <p:cNvPr id="53299" name="Line 20"/>
            <p:cNvSpPr>
              <a:spLocks noChangeShapeType="1"/>
            </p:cNvSpPr>
            <p:nvPr/>
          </p:nvSpPr>
          <p:spPr bwMode="auto">
            <a:xfrm flipH="1">
              <a:off x="420" y="3589"/>
              <a:ext cx="144" cy="1"/>
            </a:xfrm>
            <a:prstGeom prst="line">
              <a:avLst/>
            </a:prstGeom>
            <a:noFill/>
            <a:ln w="38100" cmpd="dbl">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53300" name="Line 21"/>
            <p:cNvSpPr>
              <a:spLocks noChangeShapeType="1"/>
            </p:cNvSpPr>
            <p:nvPr/>
          </p:nvSpPr>
          <p:spPr bwMode="auto">
            <a:xfrm>
              <a:off x="960" y="3785"/>
              <a:ext cx="1" cy="180"/>
            </a:xfrm>
            <a:prstGeom prst="line">
              <a:avLst/>
            </a:prstGeom>
            <a:noFill/>
            <a:ln w="190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3301" name="Text Box 22"/>
            <p:cNvSpPr txBox="1">
              <a:spLocks noChangeArrowheads="1"/>
            </p:cNvSpPr>
            <p:nvPr/>
          </p:nvSpPr>
          <p:spPr bwMode="auto">
            <a:xfrm>
              <a:off x="2256" y="3459"/>
              <a:ext cx="624" cy="50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0"/>
                </a:spcBef>
                <a:buClrTx/>
                <a:buSzTx/>
                <a:buFontTx/>
                <a:buNone/>
              </a:pPr>
              <a:r>
                <a:rPr lang="es-ES" altLang="es-ES" sz="900" b="1">
                  <a:solidFill>
                    <a:schemeClr val="bg2"/>
                  </a:solidFill>
                  <a:latin typeface="Times New Roman" panose="02020603050405020304" pitchFamily="18" charset="0"/>
                </a:rPr>
                <a:t>¿Qué nos habíamos planteado?</a:t>
              </a:r>
            </a:p>
            <a:p>
              <a:pPr algn="ctr">
                <a:spcBef>
                  <a:spcPct val="0"/>
                </a:spcBef>
                <a:buClrTx/>
                <a:buSzTx/>
                <a:buFontTx/>
                <a:buNone/>
              </a:pPr>
              <a:r>
                <a:rPr lang="es-ES" altLang="es-ES" sz="900" b="1">
                  <a:solidFill>
                    <a:schemeClr val="bg2"/>
                  </a:solidFill>
                  <a:latin typeface="Times New Roman" panose="02020603050405020304" pitchFamily="18" charset="0"/>
                </a:rPr>
                <a:t>¿Qué hemos hecho para avanzar?</a:t>
              </a:r>
            </a:p>
            <a:p>
              <a:pPr algn="ctr">
                <a:spcBef>
                  <a:spcPct val="0"/>
                </a:spcBef>
                <a:buClrTx/>
                <a:buSzTx/>
                <a:buFontTx/>
                <a:buNone/>
              </a:pPr>
              <a:r>
                <a:rPr lang="es-ES" altLang="es-ES" sz="900" b="1">
                  <a:solidFill>
                    <a:schemeClr val="bg2"/>
                  </a:solidFill>
                  <a:latin typeface="Times New Roman" panose="02020603050405020304" pitchFamily="18" charset="0"/>
                </a:rPr>
                <a:t>¿Cuánto hemos avanzado?</a:t>
              </a:r>
            </a:p>
          </p:txBody>
        </p:sp>
        <p:sp>
          <p:nvSpPr>
            <p:cNvPr id="53302" name="Line 23"/>
            <p:cNvSpPr>
              <a:spLocks noChangeShapeType="1"/>
            </p:cNvSpPr>
            <p:nvPr/>
          </p:nvSpPr>
          <p:spPr bwMode="auto">
            <a:xfrm flipH="1">
              <a:off x="1716" y="3589"/>
              <a:ext cx="360" cy="1"/>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3303" name="Line 24"/>
            <p:cNvSpPr>
              <a:spLocks noChangeShapeType="1"/>
            </p:cNvSpPr>
            <p:nvPr/>
          </p:nvSpPr>
          <p:spPr bwMode="auto">
            <a:xfrm>
              <a:off x="2496" y="3133"/>
              <a:ext cx="1" cy="111"/>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3304" name="Line 25"/>
            <p:cNvSpPr>
              <a:spLocks noChangeShapeType="1"/>
            </p:cNvSpPr>
            <p:nvPr/>
          </p:nvSpPr>
          <p:spPr bwMode="auto">
            <a:xfrm>
              <a:off x="1200" y="3785"/>
              <a:ext cx="1" cy="178"/>
            </a:xfrm>
            <a:prstGeom prst="line">
              <a:avLst/>
            </a:prstGeom>
            <a:noFill/>
            <a:ln w="38100" cmpd="dbl">
              <a:solidFill>
                <a:srgbClr val="FFFF00"/>
              </a:solidFill>
              <a:prstDash val="dash"/>
              <a:round/>
              <a:headEnd/>
              <a:tailEnd type="triangle" w="med" len="sm"/>
            </a:ln>
            <a:extLst>
              <a:ext uri="{909E8E84-426E-40DD-AFC4-6F175D3DCCD1}">
                <a14:hiddenFill xmlns:a14="http://schemas.microsoft.com/office/drawing/2010/main">
                  <a:noFill/>
                </a14:hiddenFill>
              </a:ext>
            </a:extLst>
          </p:spPr>
          <p:txBody>
            <a:bodyPr/>
            <a:lstStyle/>
            <a:p>
              <a:endParaRPr lang="es-ES"/>
            </a:p>
          </p:txBody>
        </p:sp>
      </p:grpSp>
      <p:grpSp>
        <p:nvGrpSpPr>
          <p:cNvPr id="4" name="Group 26"/>
          <p:cNvGrpSpPr>
            <a:grpSpLocks/>
          </p:cNvGrpSpPr>
          <p:nvPr/>
        </p:nvGrpSpPr>
        <p:grpSpPr bwMode="auto">
          <a:xfrm>
            <a:off x="1066800" y="2703513"/>
            <a:ext cx="3886200" cy="2166937"/>
            <a:chOff x="672" y="1703"/>
            <a:chExt cx="2448" cy="1365"/>
          </a:xfrm>
        </p:grpSpPr>
        <p:sp>
          <p:nvSpPr>
            <p:cNvPr id="53281" name="Text Box 27"/>
            <p:cNvSpPr txBox="1">
              <a:spLocks noChangeArrowheads="1"/>
            </p:cNvSpPr>
            <p:nvPr/>
          </p:nvSpPr>
          <p:spPr bwMode="auto">
            <a:xfrm>
              <a:off x="672" y="1829"/>
              <a:ext cx="972" cy="473"/>
            </a:xfrm>
            <a:prstGeom prst="rect">
              <a:avLst/>
            </a:prstGeom>
            <a:solidFill>
              <a:schemeClr val="hlink"/>
            </a:solidFill>
            <a:ln w="9525">
              <a:solidFill>
                <a:srgbClr val="FFFF00"/>
              </a:solidFill>
              <a:miter lim="800000"/>
              <a:headEnd/>
              <a:tailEnd/>
            </a:ln>
            <a:effectLst>
              <a:outerShdw dist="107763" dir="18900000" algn="ctr" rotWithShape="0">
                <a:srgbClr val="808080"/>
              </a:outerShdw>
            </a:effec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s-ES" altLang="es-ES" sz="1200">
                  <a:solidFill>
                    <a:schemeClr val="bg2"/>
                  </a:solidFill>
                  <a:latin typeface="Times New Roman" panose="02020603050405020304" pitchFamily="18" charset="0"/>
                </a:rPr>
                <a:t>ÍNDICE COMO POSIBLE ESTRATEGIA</a:t>
              </a:r>
            </a:p>
          </p:txBody>
        </p:sp>
        <p:sp>
          <p:nvSpPr>
            <p:cNvPr id="53282" name="Text Box 28"/>
            <p:cNvSpPr txBox="1">
              <a:spLocks noChangeArrowheads="1"/>
            </p:cNvSpPr>
            <p:nvPr/>
          </p:nvSpPr>
          <p:spPr bwMode="auto">
            <a:xfrm>
              <a:off x="672" y="2676"/>
              <a:ext cx="972" cy="329"/>
            </a:xfrm>
            <a:prstGeom prst="rect">
              <a:avLst/>
            </a:prstGeom>
            <a:solidFill>
              <a:schemeClr val="hlink"/>
            </a:solidFill>
            <a:ln w="9525">
              <a:solidFill>
                <a:srgbClr val="FFFF00"/>
              </a:solidFill>
              <a:miter lim="800000"/>
              <a:headEnd/>
              <a:tailEnd/>
            </a:ln>
            <a:effectLst>
              <a:outerShdw dist="107763" dir="18900000" algn="ctr" rotWithShape="0">
                <a:srgbClr val="808080"/>
              </a:outerShdw>
            </a:effec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s-ES" altLang="es-ES" sz="1200">
                  <a:solidFill>
                    <a:schemeClr val="bg2"/>
                  </a:solidFill>
                  <a:latin typeface="Times New Roman" panose="02020603050405020304" pitchFamily="18" charset="0"/>
                </a:rPr>
                <a:t>DESARROLLO DE LA  ESTRATEGIA</a:t>
              </a:r>
            </a:p>
          </p:txBody>
        </p:sp>
        <p:sp>
          <p:nvSpPr>
            <p:cNvPr id="53283" name="Line 29"/>
            <p:cNvSpPr>
              <a:spLocks noChangeShapeType="1"/>
            </p:cNvSpPr>
            <p:nvPr/>
          </p:nvSpPr>
          <p:spPr bwMode="auto">
            <a:xfrm>
              <a:off x="1104" y="2350"/>
              <a:ext cx="1" cy="263"/>
            </a:xfrm>
            <a:prstGeom prst="line">
              <a:avLst/>
            </a:prstGeom>
            <a:noFill/>
            <a:ln w="190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3284" name="Oval 30"/>
            <p:cNvSpPr>
              <a:spLocks noChangeArrowheads="1"/>
            </p:cNvSpPr>
            <p:nvPr/>
          </p:nvSpPr>
          <p:spPr bwMode="auto">
            <a:xfrm>
              <a:off x="1992" y="1703"/>
              <a:ext cx="936" cy="908"/>
            </a:xfrm>
            <a:prstGeom prst="ellipse">
              <a:avLst/>
            </a:prstGeom>
            <a:solidFill>
              <a:schemeClr val="hlink"/>
            </a:solidFill>
            <a:ln w="9525">
              <a:solidFill>
                <a:srgbClr val="FFFF00"/>
              </a:solidFill>
              <a:round/>
              <a:headEnd/>
              <a:tailEnd/>
            </a:ln>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53285" name="Text Box 31"/>
            <p:cNvSpPr txBox="1">
              <a:spLocks noChangeArrowheads="1"/>
            </p:cNvSpPr>
            <p:nvPr/>
          </p:nvSpPr>
          <p:spPr bwMode="auto">
            <a:xfrm>
              <a:off x="2112" y="1872"/>
              <a:ext cx="672" cy="48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0"/>
                </a:spcBef>
                <a:buClrTx/>
                <a:buSzTx/>
                <a:buFontTx/>
                <a:buNone/>
              </a:pPr>
              <a:r>
                <a:rPr lang="es-ES" altLang="es-ES" sz="1000" b="1">
                  <a:solidFill>
                    <a:schemeClr val="bg2"/>
                  </a:solidFill>
                  <a:latin typeface="Times New Roman" panose="02020603050405020304" pitchFamily="18" charset="0"/>
                </a:rPr>
                <a:t>Medir los cambios en el movimiento del Sol  durante muchos días seguidos y analizar si existen regularidades</a:t>
              </a:r>
            </a:p>
          </p:txBody>
        </p:sp>
        <p:sp>
          <p:nvSpPr>
            <p:cNvPr id="53286" name="Oval 32"/>
            <p:cNvSpPr>
              <a:spLocks noChangeArrowheads="1"/>
            </p:cNvSpPr>
            <p:nvPr/>
          </p:nvSpPr>
          <p:spPr bwMode="auto">
            <a:xfrm>
              <a:off x="1872" y="2676"/>
              <a:ext cx="384" cy="392"/>
            </a:xfrm>
            <a:prstGeom prst="ellipse">
              <a:avLst/>
            </a:prstGeom>
            <a:solidFill>
              <a:schemeClr val="hlink"/>
            </a:solidFill>
            <a:ln w="9525">
              <a:solidFill>
                <a:srgbClr val="FFFF00"/>
              </a:solidFill>
              <a:round/>
              <a:headEnd/>
              <a:tailEnd/>
            </a:ln>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53287" name="Oval 33"/>
            <p:cNvSpPr>
              <a:spLocks noChangeArrowheads="1"/>
            </p:cNvSpPr>
            <p:nvPr/>
          </p:nvSpPr>
          <p:spPr bwMode="auto">
            <a:xfrm>
              <a:off x="2304" y="2676"/>
              <a:ext cx="384" cy="392"/>
            </a:xfrm>
            <a:prstGeom prst="ellipse">
              <a:avLst/>
            </a:prstGeom>
            <a:solidFill>
              <a:schemeClr val="hlink"/>
            </a:solidFill>
            <a:ln w="9525">
              <a:solidFill>
                <a:srgbClr val="FFFF00"/>
              </a:solidFill>
              <a:round/>
              <a:headEnd/>
              <a:tailEnd/>
            </a:ln>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53288" name="Oval 34"/>
            <p:cNvSpPr>
              <a:spLocks noChangeArrowheads="1"/>
            </p:cNvSpPr>
            <p:nvPr/>
          </p:nvSpPr>
          <p:spPr bwMode="auto">
            <a:xfrm>
              <a:off x="2736" y="2676"/>
              <a:ext cx="384" cy="392"/>
            </a:xfrm>
            <a:prstGeom prst="ellipse">
              <a:avLst/>
            </a:prstGeom>
            <a:solidFill>
              <a:schemeClr val="hlink"/>
            </a:solidFill>
            <a:ln w="9525">
              <a:solidFill>
                <a:srgbClr val="FFFF00"/>
              </a:solidFill>
              <a:round/>
              <a:headEnd/>
              <a:tailEnd/>
            </a:ln>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53289" name="Line 35"/>
            <p:cNvSpPr>
              <a:spLocks noChangeShapeType="1"/>
            </p:cNvSpPr>
            <p:nvPr/>
          </p:nvSpPr>
          <p:spPr bwMode="auto">
            <a:xfrm>
              <a:off x="2064" y="2546"/>
              <a:ext cx="1" cy="118"/>
            </a:xfrm>
            <a:prstGeom prst="line">
              <a:avLst/>
            </a:prstGeom>
            <a:noFill/>
            <a:ln w="9525">
              <a:solidFill>
                <a:srgbClr val="FFFF00"/>
              </a:solidFill>
              <a:round/>
              <a:headEnd/>
              <a:tailEnd type="triangle" w="med" len="sm"/>
            </a:ln>
            <a:extLst>
              <a:ext uri="{909E8E84-426E-40DD-AFC4-6F175D3DCCD1}">
                <a14:hiddenFill xmlns:a14="http://schemas.microsoft.com/office/drawing/2010/main">
                  <a:noFill/>
                </a14:hiddenFill>
              </a:ext>
            </a:extLst>
          </p:spPr>
          <p:txBody>
            <a:bodyPr/>
            <a:lstStyle/>
            <a:p>
              <a:endParaRPr lang="es-ES"/>
            </a:p>
          </p:txBody>
        </p:sp>
        <p:sp>
          <p:nvSpPr>
            <p:cNvPr id="53290" name="Line 36"/>
            <p:cNvSpPr>
              <a:spLocks noChangeShapeType="1"/>
            </p:cNvSpPr>
            <p:nvPr/>
          </p:nvSpPr>
          <p:spPr bwMode="auto">
            <a:xfrm>
              <a:off x="2832" y="2546"/>
              <a:ext cx="1" cy="118"/>
            </a:xfrm>
            <a:prstGeom prst="line">
              <a:avLst/>
            </a:prstGeom>
            <a:noFill/>
            <a:ln w="9525">
              <a:solidFill>
                <a:srgbClr val="FFFF00"/>
              </a:solidFill>
              <a:round/>
              <a:headEnd/>
              <a:tailEnd type="triangle" w="med" len="sm"/>
            </a:ln>
            <a:extLst>
              <a:ext uri="{909E8E84-426E-40DD-AFC4-6F175D3DCCD1}">
                <a14:hiddenFill xmlns:a14="http://schemas.microsoft.com/office/drawing/2010/main">
                  <a:noFill/>
                </a14:hiddenFill>
              </a:ext>
            </a:extLst>
          </p:spPr>
          <p:txBody>
            <a:bodyPr/>
            <a:lstStyle/>
            <a:p>
              <a:endParaRPr lang="es-ES"/>
            </a:p>
          </p:txBody>
        </p:sp>
        <p:sp>
          <p:nvSpPr>
            <p:cNvPr id="53291" name="Line 37"/>
            <p:cNvSpPr>
              <a:spLocks noChangeShapeType="1"/>
            </p:cNvSpPr>
            <p:nvPr/>
          </p:nvSpPr>
          <p:spPr bwMode="auto">
            <a:xfrm flipH="1">
              <a:off x="1680" y="2091"/>
              <a:ext cx="240" cy="1"/>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3292" name="Text Box 38"/>
            <p:cNvSpPr txBox="1">
              <a:spLocks noChangeArrowheads="1"/>
            </p:cNvSpPr>
            <p:nvPr/>
          </p:nvSpPr>
          <p:spPr bwMode="auto">
            <a:xfrm>
              <a:off x="1920" y="2807"/>
              <a:ext cx="288" cy="16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 tIns="10800" rIns="36000" bIns="10800"/>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0"/>
                </a:spcBef>
                <a:buClrTx/>
                <a:buSzTx/>
                <a:buFontTx/>
                <a:buNone/>
              </a:pPr>
              <a:r>
                <a:rPr lang="es-ES" altLang="es-ES" sz="800">
                  <a:solidFill>
                    <a:schemeClr val="bg2"/>
                  </a:solidFill>
                  <a:latin typeface="Times New Roman" panose="02020603050405020304" pitchFamily="18" charset="0"/>
                </a:rPr>
                <a:t>Duración del día</a:t>
              </a:r>
            </a:p>
          </p:txBody>
        </p:sp>
        <p:sp>
          <p:nvSpPr>
            <p:cNvPr id="53293" name="Text Box 39"/>
            <p:cNvSpPr txBox="1">
              <a:spLocks noChangeArrowheads="1"/>
            </p:cNvSpPr>
            <p:nvPr/>
          </p:nvSpPr>
          <p:spPr bwMode="auto">
            <a:xfrm>
              <a:off x="2352" y="2807"/>
              <a:ext cx="288" cy="19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 tIns="10800" rIns="10800" bIns="10800"/>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0"/>
                </a:spcBef>
                <a:buClrTx/>
                <a:buSzTx/>
                <a:buFontTx/>
                <a:buNone/>
              </a:pPr>
              <a:r>
                <a:rPr lang="es-ES" altLang="es-ES" sz="800">
                  <a:solidFill>
                    <a:schemeClr val="bg2"/>
                  </a:solidFill>
                  <a:latin typeface="Times New Roman" panose="02020603050405020304" pitchFamily="18" charset="0"/>
                </a:rPr>
                <a:t>Acimut orto/ocaso</a:t>
              </a:r>
            </a:p>
          </p:txBody>
        </p:sp>
        <p:sp>
          <p:nvSpPr>
            <p:cNvPr id="53294" name="Text Box 40"/>
            <p:cNvSpPr txBox="1">
              <a:spLocks noChangeArrowheads="1"/>
            </p:cNvSpPr>
            <p:nvPr/>
          </p:nvSpPr>
          <p:spPr bwMode="auto">
            <a:xfrm>
              <a:off x="2784" y="2807"/>
              <a:ext cx="288" cy="16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 tIns="10800" rIns="10800" bIns="10800"/>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0"/>
                </a:spcBef>
                <a:buClrTx/>
                <a:buSzTx/>
                <a:buFontTx/>
                <a:buNone/>
              </a:pPr>
              <a:r>
                <a:rPr lang="es-ES" altLang="es-ES" sz="800">
                  <a:solidFill>
                    <a:schemeClr val="bg2"/>
                  </a:solidFill>
                  <a:latin typeface="Times New Roman" panose="02020603050405020304" pitchFamily="18" charset="0"/>
                </a:rPr>
                <a:t>Elevación máxima</a:t>
              </a:r>
            </a:p>
          </p:txBody>
        </p:sp>
        <p:sp>
          <p:nvSpPr>
            <p:cNvPr id="53295" name="Line 41"/>
            <p:cNvSpPr>
              <a:spLocks noChangeShapeType="1"/>
            </p:cNvSpPr>
            <p:nvPr/>
          </p:nvSpPr>
          <p:spPr bwMode="auto">
            <a:xfrm>
              <a:off x="2496" y="2611"/>
              <a:ext cx="1" cy="84"/>
            </a:xfrm>
            <a:prstGeom prst="line">
              <a:avLst/>
            </a:prstGeom>
            <a:noFill/>
            <a:ln w="9525">
              <a:solidFill>
                <a:srgbClr val="FFFF00"/>
              </a:solidFill>
              <a:round/>
              <a:headEnd/>
              <a:tailEnd type="triangle" w="med" len="sm"/>
            </a:ln>
            <a:extLst>
              <a:ext uri="{909E8E84-426E-40DD-AFC4-6F175D3DCCD1}">
                <a14:hiddenFill xmlns:a14="http://schemas.microsoft.com/office/drawing/2010/main">
                  <a:noFill/>
                </a14:hiddenFill>
              </a:ext>
            </a:extLst>
          </p:spPr>
          <p:txBody>
            <a:bodyPr/>
            <a:lstStyle/>
            <a:p>
              <a:endParaRPr lang="es-ES"/>
            </a:p>
          </p:txBody>
        </p:sp>
      </p:grpSp>
      <p:sp>
        <p:nvSpPr>
          <p:cNvPr id="31786" name="Text Box 42"/>
          <p:cNvSpPr txBox="1">
            <a:spLocks noChangeArrowheads="1"/>
          </p:cNvSpPr>
          <p:nvPr/>
        </p:nvSpPr>
        <p:spPr bwMode="auto">
          <a:xfrm>
            <a:off x="7315200" y="3276600"/>
            <a:ext cx="1828800" cy="3333750"/>
          </a:xfrm>
          <a:prstGeom prst="rect">
            <a:avLst/>
          </a:prstGeom>
          <a:solidFill>
            <a:schemeClr val="hlink"/>
          </a:solidFill>
          <a:ln w="9525">
            <a:solidFill>
              <a:srgbClr val="FFFF00"/>
            </a:solidFill>
            <a:miter lim="800000"/>
            <a:headEnd/>
            <a:tailEnd/>
          </a:ln>
        </p:spPr>
        <p:txBody>
          <a:bodyPr lIns="0" tIns="0" rIns="0" bIns="0"/>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s-ES" altLang="es-ES" sz="1200" b="1">
                <a:solidFill>
                  <a:schemeClr val="bg2"/>
                </a:solidFill>
                <a:latin typeface="Times New Roman" panose="02020603050405020304" pitchFamily="18" charset="0"/>
              </a:rPr>
              <a:t>(1) Situarnos y orientarnos en la Tierra esférica  (pasar de la visión  local a  la extraterrestre). ¿Dónde estoy yo?</a:t>
            </a:r>
          </a:p>
          <a:p>
            <a:pPr>
              <a:spcBef>
                <a:spcPct val="0"/>
              </a:spcBef>
              <a:buClrTx/>
              <a:buSzTx/>
              <a:buFontTx/>
              <a:buNone/>
            </a:pPr>
            <a:endParaRPr lang="es-ES" altLang="es-ES" sz="1200" b="1">
              <a:solidFill>
                <a:schemeClr val="bg2"/>
              </a:solidFill>
              <a:latin typeface="Times New Roman" panose="02020603050405020304" pitchFamily="18" charset="0"/>
            </a:endParaRPr>
          </a:p>
          <a:p>
            <a:pPr>
              <a:spcBef>
                <a:spcPct val="0"/>
              </a:spcBef>
              <a:buClrTx/>
              <a:buSzTx/>
              <a:buFontTx/>
              <a:buNone/>
            </a:pPr>
            <a:r>
              <a:rPr lang="es-ES" altLang="es-ES" sz="1200" b="1">
                <a:solidFill>
                  <a:schemeClr val="bg2"/>
                </a:solidFill>
                <a:latin typeface="Times New Roman" panose="02020603050405020304" pitchFamily="18" charset="0"/>
              </a:rPr>
              <a:t>(2) Probad con el día más sencillo (equinoccios)</a:t>
            </a:r>
          </a:p>
          <a:p>
            <a:pPr>
              <a:spcBef>
                <a:spcPct val="0"/>
              </a:spcBef>
              <a:buClrTx/>
              <a:buSzTx/>
              <a:buFontTx/>
              <a:buNone/>
            </a:pPr>
            <a:endParaRPr lang="es-ES" altLang="es-ES" sz="1200" b="1">
              <a:solidFill>
                <a:schemeClr val="bg2"/>
              </a:solidFill>
              <a:latin typeface="Times New Roman" panose="02020603050405020304" pitchFamily="18" charset="0"/>
            </a:endParaRPr>
          </a:p>
          <a:p>
            <a:pPr>
              <a:spcBef>
                <a:spcPct val="0"/>
              </a:spcBef>
              <a:buClrTx/>
              <a:buSzTx/>
              <a:buFontTx/>
              <a:buNone/>
            </a:pPr>
            <a:r>
              <a:rPr lang="es-ES" altLang="es-ES" sz="1200" b="1">
                <a:solidFill>
                  <a:schemeClr val="bg2"/>
                </a:solidFill>
                <a:latin typeface="Times New Roman" panose="02020603050405020304" pitchFamily="18" charset="0"/>
              </a:rPr>
              <a:t>(3) Probad solsticios</a:t>
            </a:r>
          </a:p>
          <a:p>
            <a:pPr>
              <a:spcBef>
                <a:spcPct val="0"/>
              </a:spcBef>
              <a:buClrTx/>
              <a:buSzTx/>
              <a:buFontTx/>
              <a:buNone/>
            </a:pPr>
            <a:endParaRPr lang="es-ES" altLang="es-ES" sz="1200" b="1">
              <a:solidFill>
                <a:schemeClr val="bg2"/>
              </a:solidFill>
              <a:latin typeface="Times New Roman" panose="02020603050405020304" pitchFamily="18" charset="0"/>
            </a:endParaRPr>
          </a:p>
          <a:p>
            <a:pPr>
              <a:spcBef>
                <a:spcPct val="0"/>
              </a:spcBef>
              <a:buClrTx/>
              <a:buSzTx/>
              <a:buFontTx/>
              <a:buNone/>
            </a:pPr>
            <a:r>
              <a:rPr lang="es-ES" altLang="es-ES" sz="1200" b="1">
                <a:solidFill>
                  <a:schemeClr val="bg2"/>
                </a:solidFill>
                <a:latin typeface="Times New Roman" panose="02020603050405020304" pitchFamily="18" charset="0"/>
              </a:rPr>
              <a:t>(4) Realizad predicciones sobre cualquier lugar del planeta y comprobadlas.</a:t>
            </a:r>
          </a:p>
          <a:p>
            <a:pPr>
              <a:spcBef>
                <a:spcPct val="0"/>
              </a:spcBef>
              <a:buClrTx/>
              <a:buSzTx/>
              <a:buFontTx/>
              <a:buNone/>
            </a:pPr>
            <a:endParaRPr lang="es-ES" altLang="es-ES" sz="1200" b="1">
              <a:solidFill>
                <a:schemeClr val="bg2"/>
              </a:solidFill>
              <a:latin typeface="Times New Roman" panose="02020603050405020304" pitchFamily="18" charset="0"/>
            </a:endParaRPr>
          </a:p>
          <a:p>
            <a:pPr>
              <a:spcBef>
                <a:spcPct val="0"/>
              </a:spcBef>
              <a:buClrTx/>
              <a:buSzTx/>
              <a:buFontTx/>
              <a:buNone/>
            </a:pPr>
            <a:r>
              <a:rPr lang="es-ES" altLang="es-ES" sz="1200" b="1">
                <a:solidFill>
                  <a:schemeClr val="bg2"/>
                </a:solidFill>
                <a:latin typeface="Times New Roman" panose="02020603050405020304" pitchFamily="18" charset="0"/>
              </a:rPr>
              <a:t>¿La elección del modelo fue una cuestión meramente científica? (CTS)</a:t>
            </a:r>
          </a:p>
        </p:txBody>
      </p:sp>
      <p:grpSp>
        <p:nvGrpSpPr>
          <p:cNvPr id="5" name="Group 43"/>
          <p:cNvGrpSpPr>
            <a:grpSpLocks/>
          </p:cNvGrpSpPr>
          <p:nvPr/>
        </p:nvGrpSpPr>
        <p:grpSpPr bwMode="auto">
          <a:xfrm>
            <a:off x="5715000" y="1295400"/>
            <a:ext cx="2743200" cy="3641725"/>
            <a:chOff x="3600" y="816"/>
            <a:chExt cx="1728" cy="2294"/>
          </a:xfrm>
        </p:grpSpPr>
        <p:sp>
          <p:nvSpPr>
            <p:cNvPr id="53263" name="Oval 44"/>
            <p:cNvSpPr>
              <a:spLocks noChangeArrowheads="1"/>
            </p:cNvSpPr>
            <p:nvPr/>
          </p:nvSpPr>
          <p:spPr bwMode="auto">
            <a:xfrm>
              <a:off x="3600" y="1728"/>
              <a:ext cx="912" cy="913"/>
            </a:xfrm>
            <a:prstGeom prst="ellipse">
              <a:avLst/>
            </a:prstGeom>
            <a:solidFill>
              <a:schemeClr val="hlink"/>
            </a:solidFill>
            <a:ln w="9525">
              <a:solidFill>
                <a:srgbClr val="FFFF00"/>
              </a:solidFill>
              <a:round/>
              <a:headEnd/>
              <a:tailEnd/>
            </a:ln>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53264" name="Oval 45"/>
            <p:cNvSpPr>
              <a:spLocks noChangeArrowheads="1"/>
            </p:cNvSpPr>
            <p:nvPr/>
          </p:nvSpPr>
          <p:spPr bwMode="auto">
            <a:xfrm>
              <a:off x="4320" y="2902"/>
              <a:ext cx="192" cy="192"/>
            </a:xfrm>
            <a:prstGeom prst="ellipse">
              <a:avLst/>
            </a:prstGeom>
            <a:solidFill>
              <a:schemeClr val="hlink"/>
            </a:solidFill>
            <a:ln w="9525">
              <a:solidFill>
                <a:srgbClr val="FFFF00"/>
              </a:solidFill>
              <a:round/>
              <a:headEnd/>
              <a:tailEnd/>
            </a:ln>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53265" name="Text Box 46"/>
            <p:cNvSpPr txBox="1">
              <a:spLocks noChangeArrowheads="1"/>
            </p:cNvSpPr>
            <p:nvPr/>
          </p:nvSpPr>
          <p:spPr bwMode="auto">
            <a:xfrm>
              <a:off x="3696" y="2054"/>
              <a:ext cx="720" cy="32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0"/>
                </a:spcBef>
                <a:buClrTx/>
                <a:buSzTx/>
                <a:buFontTx/>
                <a:buNone/>
              </a:pPr>
              <a:r>
                <a:rPr lang="es-ES" altLang="es-ES" sz="1100" b="1">
                  <a:solidFill>
                    <a:schemeClr val="bg2"/>
                  </a:solidFill>
                  <a:latin typeface="Times New Roman" panose="02020603050405020304" pitchFamily="18" charset="0"/>
                </a:rPr>
                <a:t>Inventar  modelos y ponerlos a prueba</a:t>
              </a:r>
            </a:p>
          </p:txBody>
        </p:sp>
        <p:sp>
          <p:nvSpPr>
            <p:cNvPr id="53266" name="Oval 47"/>
            <p:cNvSpPr>
              <a:spLocks noChangeArrowheads="1"/>
            </p:cNvSpPr>
            <p:nvPr/>
          </p:nvSpPr>
          <p:spPr bwMode="auto">
            <a:xfrm>
              <a:off x="4404" y="816"/>
              <a:ext cx="924" cy="912"/>
            </a:xfrm>
            <a:prstGeom prst="ellipse">
              <a:avLst/>
            </a:prstGeom>
            <a:solidFill>
              <a:schemeClr val="hlink"/>
            </a:solidFill>
            <a:ln w="9525">
              <a:solidFill>
                <a:schemeClr val="tx1"/>
              </a:solidFill>
              <a:round/>
              <a:headEnd/>
              <a:tailEnd/>
            </a:ln>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53267" name="Text Box 48"/>
            <p:cNvSpPr txBox="1">
              <a:spLocks noChangeArrowheads="1"/>
            </p:cNvSpPr>
            <p:nvPr/>
          </p:nvSpPr>
          <p:spPr bwMode="auto">
            <a:xfrm>
              <a:off x="4512" y="1011"/>
              <a:ext cx="720" cy="52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0"/>
                </a:spcBef>
                <a:buClrTx/>
                <a:buSzTx/>
                <a:buFontTx/>
                <a:buNone/>
              </a:pPr>
              <a:r>
                <a:rPr lang="es-ES" altLang="es-ES" sz="1000" b="1">
                  <a:solidFill>
                    <a:schemeClr val="bg2"/>
                  </a:solidFill>
                  <a:latin typeface="Times New Roman" panose="02020603050405020304" pitchFamily="18" charset="0"/>
                </a:rPr>
                <a:t>¿Cómo explicar que existan ciclos?</a:t>
              </a:r>
            </a:p>
            <a:p>
              <a:pPr algn="ctr">
                <a:spcBef>
                  <a:spcPct val="0"/>
                </a:spcBef>
                <a:buClrTx/>
                <a:buSzTx/>
                <a:buFontTx/>
                <a:buNone/>
              </a:pPr>
              <a:r>
                <a:rPr lang="es-ES" altLang="es-ES" sz="1000" b="1">
                  <a:solidFill>
                    <a:schemeClr val="bg2"/>
                  </a:solidFill>
                  <a:latin typeface="Times New Roman" panose="02020603050405020304" pitchFamily="18" charset="0"/>
                </a:rPr>
                <a:t>¿Cómo se mueven el Sol y la Tierra para que ocurran los ciclos encontrados?</a:t>
              </a:r>
            </a:p>
          </p:txBody>
        </p:sp>
        <p:sp>
          <p:nvSpPr>
            <p:cNvPr id="53268" name="Oval 49"/>
            <p:cNvSpPr>
              <a:spLocks noChangeArrowheads="1"/>
            </p:cNvSpPr>
            <p:nvPr/>
          </p:nvSpPr>
          <p:spPr bwMode="auto">
            <a:xfrm>
              <a:off x="3600" y="2902"/>
              <a:ext cx="192" cy="208"/>
            </a:xfrm>
            <a:prstGeom prst="ellipse">
              <a:avLst/>
            </a:prstGeom>
            <a:solidFill>
              <a:schemeClr val="hlink"/>
            </a:solidFill>
            <a:ln w="9525">
              <a:solidFill>
                <a:srgbClr val="FFFF00"/>
              </a:solidFill>
              <a:round/>
              <a:headEnd/>
              <a:tailEnd/>
            </a:ln>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53269" name="Line 50"/>
            <p:cNvSpPr>
              <a:spLocks noChangeShapeType="1"/>
            </p:cNvSpPr>
            <p:nvPr/>
          </p:nvSpPr>
          <p:spPr bwMode="auto">
            <a:xfrm>
              <a:off x="3744" y="2706"/>
              <a:ext cx="1" cy="182"/>
            </a:xfrm>
            <a:prstGeom prst="line">
              <a:avLst/>
            </a:prstGeom>
            <a:noFill/>
            <a:ln w="38100" cmpd="dbl">
              <a:solidFill>
                <a:srgbClr val="FFFF00"/>
              </a:solidFill>
              <a:prstDash val="dash"/>
              <a:round/>
              <a:headEnd/>
              <a:tailEnd type="triangle" w="sm" len="sm"/>
            </a:ln>
            <a:extLst>
              <a:ext uri="{909E8E84-426E-40DD-AFC4-6F175D3DCCD1}">
                <a14:hiddenFill xmlns:a14="http://schemas.microsoft.com/office/drawing/2010/main">
                  <a:noFill/>
                </a14:hiddenFill>
              </a:ext>
            </a:extLst>
          </p:spPr>
          <p:txBody>
            <a:bodyPr/>
            <a:lstStyle/>
            <a:p>
              <a:endParaRPr lang="es-ES"/>
            </a:p>
          </p:txBody>
        </p:sp>
        <p:sp>
          <p:nvSpPr>
            <p:cNvPr id="53270" name="Line 51"/>
            <p:cNvSpPr>
              <a:spLocks noChangeShapeType="1"/>
            </p:cNvSpPr>
            <p:nvPr/>
          </p:nvSpPr>
          <p:spPr bwMode="auto">
            <a:xfrm>
              <a:off x="4224" y="2706"/>
              <a:ext cx="1" cy="180"/>
            </a:xfrm>
            <a:prstGeom prst="line">
              <a:avLst/>
            </a:prstGeom>
            <a:noFill/>
            <a:ln w="38100" cmpd="dbl">
              <a:solidFill>
                <a:srgbClr val="FFFF00"/>
              </a:solidFill>
              <a:prstDash val="dash"/>
              <a:round/>
              <a:headEnd/>
              <a:tailEnd type="triangle" w="sm" len="sm"/>
            </a:ln>
            <a:extLst>
              <a:ext uri="{909E8E84-426E-40DD-AFC4-6F175D3DCCD1}">
                <a14:hiddenFill xmlns:a14="http://schemas.microsoft.com/office/drawing/2010/main">
                  <a:noFill/>
                </a14:hiddenFill>
              </a:ext>
            </a:extLst>
          </p:spPr>
          <p:txBody>
            <a:bodyPr/>
            <a:lstStyle/>
            <a:p>
              <a:endParaRPr lang="es-ES"/>
            </a:p>
          </p:txBody>
        </p:sp>
        <p:sp>
          <p:nvSpPr>
            <p:cNvPr id="53271" name="Oval 52"/>
            <p:cNvSpPr>
              <a:spLocks noChangeArrowheads="1"/>
            </p:cNvSpPr>
            <p:nvPr/>
          </p:nvSpPr>
          <p:spPr bwMode="auto">
            <a:xfrm>
              <a:off x="3840" y="2902"/>
              <a:ext cx="192" cy="185"/>
            </a:xfrm>
            <a:prstGeom prst="ellipse">
              <a:avLst/>
            </a:prstGeom>
            <a:solidFill>
              <a:schemeClr val="hlink"/>
            </a:solidFill>
            <a:ln w="9525">
              <a:solidFill>
                <a:srgbClr val="FFFF00"/>
              </a:solidFill>
              <a:round/>
              <a:headEnd/>
              <a:tailEnd/>
            </a:ln>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53272" name="Oval 53"/>
            <p:cNvSpPr>
              <a:spLocks noChangeArrowheads="1"/>
            </p:cNvSpPr>
            <p:nvPr/>
          </p:nvSpPr>
          <p:spPr bwMode="auto">
            <a:xfrm>
              <a:off x="4080" y="2902"/>
              <a:ext cx="192" cy="196"/>
            </a:xfrm>
            <a:prstGeom prst="ellipse">
              <a:avLst/>
            </a:prstGeom>
            <a:solidFill>
              <a:schemeClr val="hlink"/>
            </a:solidFill>
            <a:ln w="9525">
              <a:solidFill>
                <a:srgbClr val="FFFF00"/>
              </a:solidFill>
              <a:round/>
              <a:headEnd/>
              <a:tailEnd/>
            </a:ln>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53273" name="Text Box 54"/>
            <p:cNvSpPr txBox="1">
              <a:spLocks noChangeArrowheads="1"/>
            </p:cNvSpPr>
            <p:nvPr/>
          </p:nvSpPr>
          <p:spPr bwMode="auto">
            <a:xfrm>
              <a:off x="3648" y="2967"/>
              <a:ext cx="96" cy="111"/>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6000" rIns="0" bIns="36000"/>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s-ES" altLang="es-ES" sz="900">
                  <a:solidFill>
                    <a:schemeClr val="bg2"/>
                  </a:solidFill>
                  <a:latin typeface="Times New Roman" panose="02020603050405020304" pitchFamily="18" charset="0"/>
                </a:rPr>
                <a:t>(1)</a:t>
              </a:r>
            </a:p>
          </p:txBody>
        </p:sp>
        <p:sp>
          <p:nvSpPr>
            <p:cNvPr id="53274" name="Text Box 55"/>
            <p:cNvSpPr txBox="1">
              <a:spLocks noChangeArrowheads="1"/>
            </p:cNvSpPr>
            <p:nvPr/>
          </p:nvSpPr>
          <p:spPr bwMode="auto">
            <a:xfrm>
              <a:off x="4368" y="2967"/>
              <a:ext cx="96" cy="111"/>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6000" rIns="0" bIns="36000"/>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s-ES" altLang="es-ES" sz="900">
                  <a:solidFill>
                    <a:schemeClr val="bg2"/>
                  </a:solidFill>
                  <a:latin typeface="Times New Roman" panose="02020603050405020304" pitchFamily="18" charset="0"/>
                </a:rPr>
                <a:t>(4)</a:t>
              </a:r>
            </a:p>
          </p:txBody>
        </p:sp>
        <p:sp>
          <p:nvSpPr>
            <p:cNvPr id="53275" name="Text Box 56"/>
            <p:cNvSpPr txBox="1">
              <a:spLocks noChangeArrowheads="1"/>
            </p:cNvSpPr>
            <p:nvPr/>
          </p:nvSpPr>
          <p:spPr bwMode="auto">
            <a:xfrm>
              <a:off x="4128" y="2967"/>
              <a:ext cx="96" cy="111"/>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6000" rIns="0" bIns="36000"/>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s-ES" altLang="es-ES" sz="900">
                  <a:solidFill>
                    <a:schemeClr val="bg2"/>
                  </a:solidFill>
                  <a:latin typeface="Times New Roman" panose="02020603050405020304" pitchFamily="18" charset="0"/>
                </a:rPr>
                <a:t>(3)</a:t>
              </a:r>
            </a:p>
          </p:txBody>
        </p:sp>
        <p:sp>
          <p:nvSpPr>
            <p:cNvPr id="53276" name="Text Box 57"/>
            <p:cNvSpPr txBox="1">
              <a:spLocks noChangeArrowheads="1"/>
            </p:cNvSpPr>
            <p:nvPr/>
          </p:nvSpPr>
          <p:spPr bwMode="auto">
            <a:xfrm>
              <a:off x="3888" y="2967"/>
              <a:ext cx="96" cy="111"/>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6000" rIns="0" bIns="36000"/>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s-ES" altLang="es-ES" sz="900">
                  <a:solidFill>
                    <a:schemeClr val="bg2"/>
                  </a:solidFill>
                  <a:latin typeface="Times New Roman" panose="02020603050405020304" pitchFamily="18" charset="0"/>
                </a:rPr>
                <a:t>(2)</a:t>
              </a:r>
            </a:p>
          </p:txBody>
        </p:sp>
        <p:sp>
          <p:nvSpPr>
            <p:cNvPr id="53277" name="Line 58"/>
            <p:cNvSpPr>
              <a:spLocks noChangeShapeType="1"/>
            </p:cNvSpPr>
            <p:nvPr/>
          </p:nvSpPr>
          <p:spPr bwMode="auto">
            <a:xfrm flipH="1">
              <a:off x="4416" y="1663"/>
              <a:ext cx="121" cy="196"/>
            </a:xfrm>
            <a:prstGeom prst="line">
              <a:avLst/>
            </a:prstGeom>
            <a:noFill/>
            <a:ln w="38100" cmpd="dbl">
              <a:solidFill>
                <a:srgbClr val="FFFF00"/>
              </a:solidFill>
              <a:prstDash val="dash"/>
              <a:round/>
              <a:headEnd/>
              <a:tailEnd type="triangle" w="med" len="sm"/>
            </a:ln>
            <a:extLst>
              <a:ext uri="{909E8E84-426E-40DD-AFC4-6F175D3DCCD1}">
                <a14:hiddenFill xmlns:a14="http://schemas.microsoft.com/office/drawing/2010/main">
                  <a:noFill/>
                </a14:hiddenFill>
              </a:ext>
            </a:extLst>
          </p:spPr>
          <p:txBody>
            <a:bodyPr/>
            <a:lstStyle/>
            <a:p>
              <a:endParaRPr lang="es-ES"/>
            </a:p>
          </p:txBody>
        </p:sp>
        <p:sp>
          <p:nvSpPr>
            <p:cNvPr id="53278" name="Line 59"/>
            <p:cNvSpPr>
              <a:spLocks noChangeShapeType="1"/>
            </p:cNvSpPr>
            <p:nvPr/>
          </p:nvSpPr>
          <p:spPr bwMode="auto">
            <a:xfrm>
              <a:off x="4176" y="1272"/>
              <a:ext cx="168" cy="1"/>
            </a:xfrm>
            <a:prstGeom prst="line">
              <a:avLst/>
            </a:prstGeom>
            <a:noFill/>
            <a:ln w="38100" cmpd="dbl">
              <a:solidFill>
                <a:srgbClr val="FFFF00"/>
              </a:solidFill>
              <a:prstDash val="dash"/>
              <a:round/>
              <a:headEnd/>
              <a:tailEnd type="triangle" w="med" len="sm"/>
            </a:ln>
            <a:extLst>
              <a:ext uri="{909E8E84-426E-40DD-AFC4-6F175D3DCCD1}">
                <a14:hiddenFill xmlns:a14="http://schemas.microsoft.com/office/drawing/2010/main">
                  <a:noFill/>
                </a14:hiddenFill>
              </a:ext>
            </a:extLst>
          </p:spPr>
          <p:txBody>
            <a:bodyPr/>
            <a:lstStyle/>
            <a:p>
              <a:endParaRPr lang="es-ES"/>
            </a:p>
          </p:txBody>
        </p:sp>
        <p:sp>
          <p:nvSpPr>
            <p:cNvPr id="53279" name="Line 60"/>
            <p:cNvSpPr>
              <a:spLocks noChangeShapeType="1"/>
            </p:cNvSpPr>
            <p:nvPr/>
          </p:nvSpPr>
          <p:spPr bwMode="auto">
            <a:xfrm>
              <a:off x="3984" y="2706"/>
              <a:ext cx="1" cy="178"/>
            </a:xfrm>
            <a:prstGeom prst="line">
              <a:avLst/>
            </a:prstGeom>
            <a:noFill/>
            <a:ln w="38100" cmpd="dbl">
              <a:solidFill>
                <a:srgbClr val="FFFF00"/>
              </a:solidFill>
              <a:prstDash val="dash"/>
              <a:round/>
              <a:headEnd/>
              <a:tailEnd type="triangle" w="sm" len="sm"/>
            </a:ln>
            <a:extLst>
              <a:ext uri="{909E8E84-426E-40DD-AFC4-6F175D3DCCD1}">
                <a14:hiddenFill xmlns:a14="http://schemas.microsoft.com/office/drawing/2010/main">
                  <a:noFill/>
                </a14:hiddenFill>
              </a:ext>
            </a:extLst>
          </p:spPr>
          <p:txBody>
            <a:bodyPr/>
            <a:lstStyle/>
            <a:p>
              <a:endParaRPr lang="es-ES"/>
            </a:p>
          </p:txBody>
        </p:sp>
        <p:sp>
          <p:nvSpPr>
            <p:cNvPr id="53280" name="Line 61"/>
            <p:cNvSpPr>
              <a:spLocks noChangeShapeType="1"/>
            </p:cNvSpPr>
            <p:nvPr/>
          </p:nvSpPr>
          <p:spPr bwMode="auto">
            <a:xfrm>
              <a:off x="4416" y="2706"/>
              <a:ext cx="1" cy="182"/>
            </a:xfrm>
            <a:prstGeom prst="line">
              <a:avLst/>
            </a:prstGeom>
            <a:noFill/>
            <a:ln w="38100" cmpd="dbl">
              <a:solidFill>
                <a:srgbClr val="FFFF00"/>
              </a:solidFill>
              <a:prstDash val="dash"/>
              <a:round/>
              <a:headEnd/>
              <a:tailEnd type="triangle" w="sm" len="sm"/>
            </a:ln>
            <a:extLst>
              <a:ext uri="{909E8E84-426E-40DD-AFC4-6F175D3DCCD1}">
                <a14:hiddenFill xmlns:a14="http://schemas.microsoft.com/office/drawing/2010/main">
                  <a:noFill/>
                </a14:hiddenFill>
              </a:ext>
            </a:extLst>
          </p:spPr>
          <p:txBody>
            <a:bodyPr/>
            <a:lstStyle/>
            <a:p>
              <a:endParaRPr lang="es-ES"/>
            </a:p>
          </p:txBody>
        </p:sp>
      </p:grpSp>
      <p:sp>
        <p:nvSpPr>
          <p:cNvPr id="53261" name="Rectangle 62"/>
          <p:cNvSpPr>
            <a:spLocks noChangeArrowheads="1"/>
          </p:cNvSpPr>
          <p:nvPr/>
        </p:nvSpPr>
        <p:spPr bwMode="auto">
          <a:xfrm>
            <a:off x="762000" y="228600"/>
            <a:ext cx="7848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s-ES" sz="1400">
                <a:latin typeface="Times New Roman" panose="02020603050405020304" pitchFamily="18" charset="0"/>
                <a:cs typeface="Times New Roman" panose="02020603050405020304" pitchFamily="18" charset="0"/>
              </a:rPr>
              <a:t>GRÁFICO DE LA ESTRUCTURA PROBLEMATIZADA DEL TEMA </a:t>
            </a:r>
          </a:p>
          <a:p>
            <a:pPr algn="ctr" eaLnBrk="1" hangingPunct="1">
              <a:spcBef>
                <a:spcPct val="0"/>
              </a:spcBef>
              <a:buClrTx/>
              <a:buSzTx/>
              <a:buFontTx/>
              <a:buNone/>
            </a:pPr>
            <a:r>
              <a:rPr lang="en-US" altLang="es-ES" sz="1600" b="1">
                <a:solidFill>
                  <a:srgbClr val="FFFF00"/>
                </a:solidFill>
                <a:latin typeface="Times New Roman" panose="02020603050405020304" pitchFamily="18" charset="0"/>
                <a:cs typeface="Times New Roman" panose="02020603050405020304" pitchFamily="18" charset="0"/>
              </a:rPr>
              <a:t>“¿CÓMO SE MUEVEN EL SOL Y LA TIERRA?”</a:t>
            </a:r>
            <a:endParaRPr lang="en-US" altLang="es-ES" sz="1400" b="1">
              <a:solidFill>
                <a:srgbClr val="FFFF00"/>
              </a:solidFill>
              <a:latin typeface="Times New Roman" panose="02020603050405020304" pitchFamily="18" charset="0"/>
            </a:endParaRPr>
          </a:p>
        </p:txBody>
      </p:sp>
      <p:sp>
        <p:nvSpPr>
          <p:cNvPr id="6" name="Marcador de pie de página 5"/>
          <p:cNvSpPr>
            <a:spLocks noGrp="1"/>
          </p:cNvSpPr>
          <p:nvPr>
            <p:ph type="ftr" sz="quarter" idx="12"/>
          </p:nvPr>
        </p:nvSpPr>
        <p:spPr>
          <a:xfrm>
            <a:off x="56198" y="962818"/>
            <a:ext cx="2895600" cy="457200"/>
          </a:xfrm>
        </p:spPr>
        <p:txBody>
          <a:bodyPr/>
          <a:lstStyle/>
          <a:p>
            <a:pPr>
              <a:defRPr/>
            </a:pPr>
            <a:r>
              <a:rPr lang="es-ES" dirty="0"/>
              <a:t>Joaquín Martínez Torregrosa. Didáctica de las Ciencias Experimentales. Universidad de Alicante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1748"/>
                                        </p:tgtEl>
                                        <p:attrNameLst>
                                          <p:attrName>style.visibility</p:attrName>
                                        </p:attrNameLst>
                                      </p:cBhvr>
                                      <p:to>
                                        <p:strVal val="visible"/>
                                      </p:to>
                                    </p:set>
                                    <p:anim calcmode="lin" valueType="num">
                                      <p:cBhvr>
                                        <p:cTn id="11" dur="500" fill="hold"/>
                                        <p:tgtEl>
                                          <p:spTgt spid="31748"/>
                                        </p:tgtEl>
                                        <p:attrNameLst>
                                          <p:attrName>ppt_w</p:attrName>
                                        </p:attrNameLst>
                                      </p:cBhvr>
                                      <p:tavLst>
                                        <p:tav tm="0">
                                          <p:val>
                                            <p:fltVal val="0"/>
                                          </p:val>
                                        </p:tav>
                                        <p:tav tm="100000">
                                          <p:val>
                                            <p:strVal val="#ppt_w"/>
                                          </p:val>
                                        </p:tav>
                                      </p:tavLst>
                                    </p:anim>
                                    <p:anim calcmode="lin" valueType="num">
                                      <p:cBhvr>
                                        <p:cTn id="12" dur="500" fill="hold"/>
                                        <p:tgtEl>
                                          <p:spTgt spid="31748"/>
                                        </p:tgtEl>
                                        <p:attrNameLst>
                                          <p:attrName>ppt_h</p:attrName>
                                        </p:attrNameLst>
                                      </p:cBhvr>
                                      <p:tavLst>
                                        <p:tav tm="0">
                                          <p:val>
                                            <p:fltVal val="0"/>
                                          </p:val>
                                        </p:tav>
                                        <p:tav tm="100000">
                                          <p:val>
                                            <p:strVal val="#ppt_h"/>
                                          </p:val>
                                        </p:tav>
                                      </p:tavLst>
                                    </p:anim>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3175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499"/>
                                          </p:stCondLst>
                                        </p:cTn>
                                        <p:tgtEl>
                                          <p:spTgt spid="3"/>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3174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1746"/>
                                        </p:tgtEl>
                                        <p:attrNameLst>
                                          <p:attrName>style.visibility</p:attrName>
                                        </p:attrNameLst>
                                      </p:cBhvr>
                                      <p:to>
                                        <p:strVal val="visible"/>
                                      </p:to>
                                    </p:set>
                                  </p:childTnLst>
                                </p:cTn>
                              </p:par>
                            </p:childTnLst>
                          </p:cTn>
                        </p:par>
                        <p:par>
                          <p:cTn id="31" fill="hold" nodeType="afterGroup">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31750"/>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499"/>
                                          </p:stCondLst>
                                        </p:cTn>
                                        <p:tgtEl>
                                          <p:spTgt spid="5"/>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31786"/>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47" grpId="0" animBg="1"/>
      <p:bldP spid="31748" grpId="0" animBg="1"/>
      <p:bldP spid="31749" grpId="0" animBg="1"/>
      <p:bldP spid="31750" grpId="0" animBg="1"/>
      <p:bldP spid="31751" grpId="0" animBg="1"/>
      <p:bldP spid="31786"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AutoShape 2"/>
          <p:cNvSpPr>
            <a:spLocks noChangeAspect="1" noChangeArrowheads="1"/>
          </p:cNvSpPr>
          <p:nvPr/>
        </p:nvSpPr>
        <p:spPr bwMode="auto">
          <a:xfrm>
            <a:off x="1801813" y="1916113"/>
            <a:ext cx="5595937" cy="401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grpSp>
        <p:nvGrpSpPr>
          <p:cNvPr id="2" name="Group 3"/>
          <p:cNvGrpSpPr>
            <a:grpSpLocks/>
          </p:cNvGrpSpPr>
          <p:nvPr/>
        </p:nvGrpSpPr>
        <p:grpSpPr bwMode="auto">
          <a:xfrm>
            <a:off x="2366963" y="2346325"/>
            <a:ext cx="4672012" cy="3157538"/>
            <a:chOff x="1491" y="1478"/>
            <a:chExt cx="2943" cy="1989"/>
          </a:xfrm>
        </p:grpSpPr>
        <p:sp>
          <p:nvSpPr>
            <p:cNvPr id="90155" name="Oval 4"/>
            <p:cNvSpPr>
              <a:spLocks noChangeArrowheads="1"/>
            </p:cNvSpPr>
            <p:nvPr/>
          </p:nvSpPr>
          <p:spPr bwMode="auto">
            <a:xfrm>
              <a:off x="1503" y="1484"/>
              <a:ext cx="1976" cy="197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grpSp>
          <p:nvGrpSpPr>
            <p:cNvPr id="90156" name="Group 5"/>
            <p:cNvGrpSpPr>
              <a:grpSpLocks/>
            </p:cNvGrpSpPr>
            <p:nvPr/>
          </p:nvGrpSpPr>
          <p:grpSpPr bwMode="auto">
            <a:xfrm>
              <a:off x="1491" y="1478"/>
              <a:ext cx="994" cy="1989"/>
              <a:chOff x="1491" y="1478"/>
              <a:chExt cx="994" cy="1989"/>
            </a:xfrm>
          </p:grpSpPr>
          <p:sp>
            <p:nvSpPr>
              <p:cNvPr id="90165" name="Line 6"/>
              <p:cNvSpPr>
                <a:spLocks noChangeShapeType="1"/>
              </p:cNvSpPr>
              <p:nvPr/>
            </p:nvSpPr>
            <p:spPr bwMode="auto">
              <a:xfrm>
                <a:off x="2485" y="1478"/>
                <a:ext cx="0" cy="1989"/>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90166" name="Line 7"/>
              <p:cNvSpPr>
                <a:spLocks noChangeShapeType="1"/>
              </p:cNvSpPr>
              <p:nvPr/>
            </p:nvSpPr>
            <p:spPr bwMode="auto">
              <a:xfrm flipH="1">
                <a:off x="1807" y="1569"/>
                <a:ext cx="678" cy="1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0167" name="Line 8"/>
              <p:cNvSpPr>
                <a:spLocks noChangeShapeType="1"/>
              </p:cNvSpPr>
              <p:nvPr/>
            </p:nvSpPr>
            <p:spPr bwMode="auto">
              <a:xfrm flipH="1">
                <a:off x="1581" y="1840"/>
                <a:ext cx="904" cy="2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0168" name="Line 9"/>
              <p:cNvSpPr>
                <a:spLocks noChangeShapeType="1"/>
              </p:cNvSpPr>
              <p:nvPr/>
            </p:nvSpPr>
            <p:spPr bwMode="auto">
              <a:xfrm flipH="1">
                <a:off x="1491" y="2111"/>
                <a:ext cx="994" cy="2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0169" name="Line 10"/>
              <p:cNvSpPr>
                <a:spLocks noChangeShapeType="1"/>
              </p:cNvSpPr>
              <p:nvPr/>
            </p:nvSpPr>
            <p:spPr bwMode="auto">
              <a:xfrm flipH="1">
                <a:off x="1491" y="2382"/>
                <a:ext cx="994" cy="2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0170" name="Line 11"/>
              <p:cNvSpPr>
                <a:spLocks noChangeShapeType="1"/>
              </p:cNvSpPr>
              <p:nvPr/>
            </p:nvSpPr>
            <p:spPr bwMode="auto">
              <a:xfrm flipH="1">
                <a:off x="1581" y="2653"/>
                <a:ext cx="904" cy="2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0171" name="Line 12"/>
              <p:cNvSpPr>
                <a:spLocks noChangeShapeType="1"/>
              </p:cNvSpPr>
              <p:nvPr/>
            </p:nvSpPr>
            <p:spPr bwMode="auto">
              <a:xfrm flipH="1">
                <a:off x="1762" y="2924"/>
                <a:ext cx="723"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0172" name="Line 13"/>
              <p:cNvSpPr>
                <a:spLocks noChangeShapeType="1"/>
              </p:cNvSpPr>
              <p:nvPr/>
            </p:nvSpPr>
            <p:spPr bwMode="auto">
              <a:xfrm flipH="1">
                <a:off x="1988" y="3196"/>
                <a:ext cx="497" cy="1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90157" name="Group 14"/>
            <p:cNvGrpSpPr>
              <a:grpSpLocks/>
            </p:cNvGrpSpPr>
            <p:nvPr/>
          </p:nvGrpSpPr>
          <p:grpSpPr bwMode="auto">
            <a:xfrm>
              <a:off x="3801" y="1659"/>
              <a:ext cx="633" cy="1627"/>
              <a:chOff x="8791" y="9181"/>
              <a:chExt cx="1582" cy="4069"/>
            </a:xfrm>
          </p:grpSpPr>
          <p:sp>
            <p:nvSpPr>
              <p:cNvPr id="90158" name="Line 15"/>
              <p:cNvSpPr>
                <a:spLocks noChangeShapeType="1"/>
              </p:cNvSpPr>
              <p:nvPr/>
            </p:nvSpPr>
            <p:spPr bwMode="auto">
              <a:xfrm flipH="1">
                <a:off x="8791" y="9181"/>
                <a:ext cx="1582" cy="1"/>
              </a:xfrm>
              <a:prstGeom prst="line">
                <a:avLst/>
              </a:prstGeom>
              <a:noFill/>
              <a:ln w="9525">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0159" name="Line 16"/>
              <p:cNvSpPr>
                <a:spLocks noChangeShapeType="1"/>
              </p:cNvSpPr>
              <p:nvPr/>
            </p:nvSpPr>
            <p:spPr bwMode="auto">
              <a:xfrm flipH="1">
                <a:off x="8791" y="9859"/>
                <a:ext cx="1582" cy="1"/>
              </a:xfrm>
              <a:prstGeom prst="line">
                <a:avLst/>
              </a:prstGeom>
              <a:noFill/>
              <a:ln w="9525">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0160" name="Line 17"/>
              <p:cNvSpPr>
                <a:spLocks noChangeShapeType="1"/>
              </p:cNvSpPr>
              <p:nvPr/>
            </p:nvSpPr>
            <p:spPr bwMode="auto">
              <a:xfrm flipH="1">
                <a:off x="8791" y="10537"/>
                <a:ext cx="1582" cy="1"/>
              </a:xfrm>
              <a:prstGeom prst="line">
                <a:avLst/>
              </a:prstGeom>
              <a:noFill/>
              <a:ln w="9525">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0161" name="Line 18"/>
              <p:cNvSpPr>
                <a:spLocks noChangeShapeType="1"/>
              </p:cNvSpPr>
              <p:nvPr/>
            </p:nvSpPr>
            <p:spPr bwMode="auto">
              <a:xfrm flipH="1">
                <a:off x="8791" y="11215"/>
                <a:ext cx="1582" cy="1"/>
              </a:xfrm>
              <a:prstGeom prst="line">
                <a:avLst/>
              </a:prstGeom>
              <a:noFill/>
              <a:ln w="9525">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0162" name="Line 19"/>
              <p:cNvSpPr>
                <a:spLocks noChangeShapeType="1"/>
              </p:cNvSpPr>
              <p:nvPr/>
            </p:nvSpPr>
            <p:spPr bwMode="auto">
              <a:xfrm flipH="1">
                <a:off x="8791" y="11893"/>
                <a:ext cx="1582" cy="1"/>
              </a:xfrm>
              <a:prstGeom prst="line">
                <a:avLst/>
              </a:prstGeom>
              <a:noFill/>
              <a:ln w="9525">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0163" name="Line 20"/>
              <p:cNvSpPr>
                <a:spLocks noChangeShapeType="1"/>
              </p:cNvSpPr>
              <p:nvPr/>
            </p:nvSpPr>
            <p:spPr bwMode="auto">
              <a:xfrm flipH="1">
                <a:off x="8791" y="12571"/>
                <a:ext cx="1582" cy="1"/>
              </a:xfrm>
              <a:prstGeom prst="line">
                <a:avLst/>
              </a:prstGeom>
              <a:noFill/>
              <a:ln w="9525">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0164" name="Line 21"/>
              <p:cNvSpPr>
                <a:spLocks noChangeShapeType="1"/>
              </p:cNvSpPr>
              <p:nvPr/>
            </p:nvSpPr>
            <p:spPr bwMode="auto">
              <a:xfrm flipH="1">
                <a:off x="8791" y="13249"/>
                <a:ext cx="1582" cy="1"/>
              </a:xfrm>
              <a:prstGeom prst="line">
                <a:avLst/>
              </a:prstGeom>
              <a:noFill/>
              <a:ln w="9525">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grpSp>
      <p:sp>
        <p:nvSpPr>
          <p:cNvPr id="90116" name="Text Box 22"/>
          <p:cNvSpPr txBox="1">
            <a:spLocks noChangeAspect="1" noChangeArrowheads="1"/>
          </p:cNvSpPr>
          <p:nvPr/>
        </p:nvSpPr>
        <p:spPr bwMode="auto">
          <a:xfrm>
            <a:off x="2743200" y="228600"/>
            <a:ext cx="25923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2400" b="1">
                <a:latin typeface="Tahoma" panose="020B0604030504040204" pitchFamily="34" charset="0"/>
              </a:rPr>
              <a:t>EQUINOCCIO</a:t>
            </a:r>
            <a:endParaRPr lang="es-ES" altLang="es-ES" sz="2400">
              <a:latin typeface="Tahoma" panose="020B0604030504040204" pitchFamily="34" charset="0"/>
            </a:endParaRPr>
          </a:p>
        </p:txBody>
      </p:sp>
      <p:sp>
        <p:nvSpPr>
          <p:cNvPr id="90117" name="Text Box 23"/>
          <p:cNvSpPr txBox="1">
            <a:spLocks noChangeAspect="1" noChangeArrowheads="1"/>
          </p:cNvSpPr>
          <p:nvPr/>
        </p:nvSpPr>
        <p:spPr bwMode="auto">
          <a:xfrm>
            <a:off x="2286000" y="838200"/>
            <a:ext cx="41052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2400">
                <a:latin typeface="Tahoma" panose="020B0604030504040204" pitchFamily="34" charset="0"/>
              </a:rPr>
              <a:t>Vista superior del planeta</a:t>
            </a:r>
          </a:p>
        </p:txBody>
      </p:sp>
      <p:sp>
        <p:nvSpPr>
          <p:cNvPr id="35864" name="Oval 24"/>
          <p:cNvSpPr>
            <a:spLocks noChangeArrowheads="1"/>
          </p:cNvSpPr>
          <p:nvPr/>
        </p:nvSpPr>
        <p:spPr bwMode="auto">
          <a:xfrm>
            <a:off x="2673350" y="2643188"/>
            <a:ext cx="2581275" cy="2582862"/>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grpSp>
        <p:nvGrpSpPr>
          <p:cNvPr id="5" name="Group 25"/>
          <p:cNvGrpSpPr>
            <a:grpSpLocks/>
          </p:cNvGrpSpPr>
          <p:nvPr/>
        </p:nvGrpSpPr>
        <p:grpSpPr bwMode="auto">
          <a:xfrm>
            <a:off x="3092450" y="5432425"/>
            <a:ext cx="1793875" cy="358775"/>
            <a:chOff x="1948" y="3422"/>
            <a:chExt cx="1130" cy="226"/>
          </a:xfrm>
        </p:grpSpPr>
        <p:sp>
          <p:nvSpPr>
            <p:cNvPr id="90152" name="Line 26"/>
            <p:cNvSpPr>
              <a:spLocks noChangeShapeType="1"/>
            </p:cNvSpPr>
            <p:nvPr/>
          </p:nvSpPr>
          <p:spPr bwMode="auto">
            <a:xfrm>
              <a:off x="2084" y="3467"/>
              <a:ext cx="813" cy="1"/>
            </a:xfrm>
            <a:prstGeom prst="line">
              <a:avLst/>
            </a:prstGeom>
            <a:noFill/>
            <a:ln w="9525">
              <a:solidFill>
                <a:srgbClr val="FF99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0153" name="Text Box 27"/>
            <p:cNvSpPr txBox="1">
              <a:spLocks noChangeArrowheads="1"/>
            </p:cNvSpPr>
            <p:nvPr/>
          </p:nvSpPr>
          <p:spPr bwMode="auto">
            <a:xfrm>
              <a:off x="1948" y="3422"/>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solidFill>
                    <a:srgbClr val="FF99FF"/>
                  </a:solidFill>
                  <a:latin typeface="Tahoma" panose="020B0604030504040204" pitchFamily="34" charset="0"/>
                </a:rPr>
                <a:t>O</a:t>
              </a:r>
              <a:endParaRPr lang="es-ES" altLang="es-ES" sz="1800">
                <a:solidFill>
                  <a:srgbClr val="FF99FF"/>
                </a:solidFill>
                <a:latin typeface="Tahoma" panose="020B0604030504040204" pitchFamily="34" charset="0"/>
              </a:endParaRPr>
            </a:p>
          </p:txBody>
        </p:sp>
        <p:sp>
          <p:nvSpPr>
            <p:cNvPr id="90154" name="Text Box 28"/>
            <p:cNvSpPr txBox="1">
              <a:spLocks noChangeArrowheads="1"/>
            </p:cNvSpPr>
            <p:nvPr/>
          </p:nvSpPr>
          <p:spPr bwMode="auto">
            <a:xfrm>
              <a:off x="2852" y="3422"/>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solidFill>
                    <a:srgbClr val="FF99FF"/>
                  </a:solidFill>
                  <a:latin typeface="Tahoma" panose="020B0604030504040204" pitchFamily="34" charset="0"/>
                </a:rPr>
                <a:t>E</a:t>
              </a:r>
              <a:endParaRPr lang="es-ES" altLang="es-ES" sz="1800">
                <a:solidFill>
                  <a:srgbClr val="FF99FF"/>
                </a:solidFill>
                <a:latin typeface="Tahoma" panose="020B0604030504040204" pitchFamily="34" charset="0"/>
              </a:endParaRPr>
            </a:p>
          </p:txBody>
        </p:sp>
      </p:grpSp>
      <p:grpSp>
        <p:nvGrpSpPr>
          <p:cNvPr id="6" name="Group 29"/>
          <p:cNvGrpSpPr>
            <a:grpSpLocks/>
          </p:cNvGrpSpPr>
          <p:nvPr/>
        </p:nvGrpSpPr>
        <p:grpSpPr bwMode="auto">
          <a:xfrm>
            <a:off x="3092450" y="2058988"/>
            <a:ext cx="1722438" cy="358775"/>
            <a:chOff x="1948" y="997"/>
            <a:chExt cx="1085" cy="226"/>
          </a:xfrm>
        </p:grpSpPr>
        <p:sp>
          <p:nvSpPr>
            <p:cNvPr id="90149" name="Line 30"/>
            <p:cNvSpPr>
              <a:spLocks noChangeShapeType="1"/>
            </p:cNvSpPr>
            <p:nvPr/>
          </p:nvSpPr>
          <p:spPr bwMode="auto">
            <a:xfrm>
              <a:off x="2084" y="1178"/>
              <a:ext cx="813" cy="0"/>
            </a:xfrm>
            <a:prstGeom prst="line">
              <a:avLst/>
            </a:prstGeom>
            <a:noFill/>
            <a:ln w="9525">
              <a:solidFill>
                <a:srgbClr val="FF99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0150" name="Text Box 31"/>
            <p:cNvSpPr txBox="1">
              <a:spLocks noChangeArrowheads="1"/>
            </p:cNvSpPr>
            <p:nvPr/>
          </p:nvSpPr>
          <p:spPr bwMode="auto">
            <a:xfrm>
              <a:off x="1948" y="997"/>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solidFill>
                    <a:srgbClr val="FF99FF"/>
                  </a:solidFill>
                  <a:latin typeface="Tahoma" panose="020B0604030504040204" pitchFamily="34" charset="0"/>
                </a:rPr>
                <a:t>E</a:t>
              </a:r>
              <a:endParaRPr lang="es-ES" altLang="es-ES" sz="1800">
                <a:solidFill>
                  <a:srgbClr val="FF99FF"/>
                </a:solidFill>
                <a:latin typeface="Tahoma" panose="020B0604030504040204" pitchFamily="34" charset="0"/>
              </a:endParaRPr>
            </a:p>
          </p:txBody>
        </p:sp>
        <p:sp>
          <p:nvSpPr>
            <p:cNvPr id="90151" name="Text Box 32"/>
            <p:cNvSpPr txBox="1">
              <a:spLocks noChangeArrowheads="1"/>
            </p:cNvSpPr>
            <p:nvPr/>
          </p:nvSpPr>
          <p:spPr bwMode="auto">
            <a:xfrm>
              <a:off x="2807" y="997"/>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solidFill>
                    <a:srgbClr val="FF99FF"/>
                  </a:solidFill>
                  <a:latin typeface="Tahoma" panose="020B0604030504040204" pitchFamily="34" charset="0"/>
                </a:rPr>
                <a:t>O</a:t>
              </a:r>
              <a:endParaRPr lang="es-ES" altLang="es-ES" sz="1800">
                <a:solidFill>
                  <a:srgbClr val="FF99FF"/>
                </a:solidFill>
                <a:latin typeface="Tahoma" panose="020B0604030504040204" pitchFamily="34" charset="0"/>
              </a:endParaRPr>
            </a:p>
          </p:txBody>
        </p:sp>
      </p:grpSp>
      <p:grpSp>
        <p:nvGrpSpPr>
          <p:cNvPr id="7" name="Group 33"/>
          <p:cNvGrpSpPr>
            <a:grpSpLocks/>
          </p:cNvGrpSpPr>
          <p:nvPr/>
        </p:nvGrpSpPr>
        <p:grpSpPr bwMode="auto">
          <a:xfrm>
            <a:off x="5532438" y="3132138"/>
            <a:ext cx="358775" cy="1649412"/>
            <a:chOff x="3701" y="2021"/>
            <a:chExt cx="226" cy="1039"/>
          </a:xfrm>
        </p:grpSpPr>
        <p:sp>
          <p:nvSpPr>
            <p:cNvPr id="90146" name="Line 34"/>
            <p:cNvSpPr>
              <a:spLocks noChangeShapeType="1"/>
            </p:cNvSpPr>
            <p:nvPr/>
          </p:nvSpPr>
          <p:spPr bwMode="auto">
            <a:xfrm rot="-5400000">
              <a:off x="3294" y="2521"/>
              <a:ext cx="813" cy="0"/>
            </a:xfrm>
            <a:prstGeom prst="line">
              <a:avLst/>
            </a:prstGeom>
            <a:noFill/>
            <a:ln w="9525">
              <a:solidFill>
                <a:srgbClr val="FF99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0147" name="Text Box 35"/>
            <p:cNvSpPr txBox="1">
              <a:spLocks noChangeArrowheads="1"/>
            </p:cNvSpPr>
            <p:nvPr/>
          </p:nvSpPr>
          <p:spPr bwMode="auto">
            <a:xfrm>
              <a:off x="3701" y="2021"/>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solidFill>
                    <a:srgbClr val="FF99FF"/>
                  </a:solidFill>
                  <a:latin typeface="Tahoma" panose="020B0604030504040204" pitchFamily="34" charset="0"/>
                </a:rPr>
                <a:t>E</a:t>
              </a:r>
              <a:endParaRPr lang="es-ES" altLang="es-ES" sz="1800">
                <a:solidFill>
                  <a:srgbClr val="FF99FF"/>
                </a:solidFill>
                <a:latin typeface="Tahoma" panose="020B0604030504040204" pitchFamily="34" charset="0"/>
              </a:endParaRPr>
            </a:p>
          </p:txBody>
        </p:sp>
        <p:sp>
          <p:nvSpPr>
            <p:cNvPr id="90148" name="Text Box 36"/>
            <p:cNvSpPr txBox="1">
              <a:spLocks noChangeArrowheads="1"/>
            </p:cNvSpPr>
            <p:nvPr/>
          </p:nvSpPr>
          <p:spPr bwMode="auto">
            <a:xfrm>
              <a:off x="3701" y="2834"/>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solidFill>
                    <a:srgbClr val="FF99FF"/>
                  </a:solidFill>
                  <a:latin typeface="Tahoma" panose="020B0604030504040204" pitchFamily="34" charset="0"/>
                </a:rPr>
                <a:t>O</a:t>
              </a:r>
              <a:endParaRPr lang="es-ES" altLang="es-ES" sz="1800">
                <a:solidFill>
                  <a:srgbClr val="FF99FF"/>
                </a:solidFill>
                <a:latin typeface="Tahoma" panose="020B0604030504040204" pitchFamily="34" charset="0"/>
              </a:endParaRPr>
            </a:p>
          </p:txBody>
        </p:sp>
      </p:grpSp>
      <p:grpSp>
        <p:nvGrpSpPr>
          <p:cNvPr id="8" name="Group 37"/>
          <p:cNvGrpSpPr>
            <a:grpSpLocks/>
          </p:cNvGrpSpPr>
          <p:nvPr/>
        </p:nvGrpSpPr>
        <p:grpSpPr bwMode="auto">
          <a:xfrm>
            <a:off x="3092450" y="5145088"/>
            <a:ext cx="1793875" cy="358775"/>
            <a:chOff x="1948" y="3241"/>
            <a:chExt cx="1130" cy="226"/>
          </a:xfrm>
        </p:grpSpPr>
        <p:sp>
          <p:nvSpPr>
            <p:cNvPr id="90143" name="Line 38"/>
            <p:cNvSpPr>
              <a:spLocks noChangeShapeType="1"/>
            </p:cNvSpPr>
            <p:nvPr/>
          </p:nvSpPr>
          <p:spPr bwMode="auto">
            <a:xfrm>
              <a:off x="2084" y="3286"/>
              <a:ext cx="813" cy="1"/>
            </a:xfrm>
            <a:prstGeom prst="line">
              <a:avLst/>
            </a:prstGeom>
            <a:noFill/>
            <a:ln w="9525">
              <a:solidFill>
                <a:srgbClr val="FF99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0144" name="Text Box 39"/>
            <p:cNvSpPr txBox="1">
              <a:spLocks noChangeArrowheads="1"/>
            </p:cNvSpPr>
            <p:nvPr/>
          </p:nvSpPr>
          <p:spPr bwMode="auto">
            <a:xfrm>
              <a:off x="1948" y="3241"/>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solidFill>
                    <a:srgbClr val="FF99FF"/>
                  </a:solidFill>
                  <a:latin typeface="Tahoma" panose="020B0604030504040204" pitchFamily="34" charset="0"/>
                </a:rPr>
                <a:t>O</a:t>
              </a:r>
              <a:endParaRPr lang="es-ES" altLang="es-ES" sz="1800">
                <a:solidFill>
                  <a:srgbClr val="FF99FF"/>
                </a:solidFill>
                <a:latin typeface="Tahoma" panose="020B0604030504040204" pitchFamily="34" charset="0"/>
              </a:endParaRPr>
            </a:p>
          </p:txBody>
        </p:sp>
        <p:sp>
          <p:nvSpPr>
            <p:cNvPr id="90145" name="Text Box 40"/>
            <p:cNvSpPr txBox="1">
              <a:spLocks noChangeArrowheads="1"/>
            </p:cNvSpPr>
            <p:nvPr/>
          </p:nvSpPr>
          <p:spPr bwMode="auto">
            <a:xfrm>
              <a:off x="2852" y="3241"/>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solidFill>
                    <a:srgbClr val="FF99FF"/>
                  </a:solidFill>
                  <a:latin typeface="Tahoma" panose="020B0604030504040204" pitchFamily="34" charset="0"/>
                </a:rPr>
                <a:t>E</a:t>
              </a:r>
              <a:endParaRPr lang="es-ES" altLang="es-ES" sz="1800">
                <a:solidFill>
                  <a:srgbClr val="FF99FF"/>
                </a:solidFill>
                <a:latin typeface="Tahoma" panose="020B0604030504040204" pitchFamily="34" charset="0"/>
              </a:endParaRPr>
            </a:p>
          </p:txBody>
        </p:sp>
      </p:grpSp>
      <p:grpSp>
        <p:nvGrpSpPr>
          <p:cNvPr id="9" name="Group 41"/>
          <p:cNvGrpSpPr>
            <a:grpSpLocks/>
          </p:cNvGrpSpPr>
          <p:nvPr/>
        </p:nvGrpSpPr>
        <p:grpSpPr bwMode="auto">
          <a:xfrm>
            <a:off x="3954463" y="4986338"/>
            <a:ext cx="339725" cy="396875"/>
            <a:chOff x="2491" y="3141"/>
            <a:chExt cx="214" cy="250"/>
          </a:xfrm>
        </p:grpSpPr>
        <p:sp>
          <p:nvSpPr>
            <p:cNvPr id="90141" name="Text Box 42"/>
            <p:cNvSpPr txBox="1">
              <a:spLocks noChangeArrowheads="1"/>
            </p:cNvSpPr>
            <p:nvPr/>
          </p:nvSpPr>
          <p:spPr bwMode="auto">
            <a:xfrm>
              <a:off x="2491" y="3141"/>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solidFill>
                    <a:srgbClr val="FF99FF"/>
                  </a:solidFill>
                  <a:latin typeface="Tahoma" panose="020B0604030504040204" pitchFamily="34" charset="0"/>
                </a:rPr>
                <a:t>N</a:t>
              </a:r>
            </a:p>
            <a:p>
              <a:pPr eaLnBrk="1" hangingPunct="1">
                <a:spcBef>
                  <a:spcPct val="0"/>
                </a:spcBef>
                <a:buClrTx/>
                <a:buSzTx/>
                <a:buFontTx/>
                <a:buNone/>
              </a:pPr>
              <a:r>
                <a:rPr lang="es-ES_tradnl" altLang="es-ES" sz="1200">
                  <a:solidFill>
                    <a:srgbClr val="FF99FF"/>
                  </a:solidFill>
                  <a:latin typeface="Tahoma" panose="020B0604030504040204" pitchFamily="34" charset="0"/>
                </a:rPr>
                <a:t>S</a:t>
              </a:r>
              <a:endParaRPr lang="es-ES" altLang="es-ES" sz="1800">
                <a:solidFill>
                  <a:srgbClr val="FF99FF"/>
                </a:solidFill>
                <a:latin typeface="Tahoma" panose="020B0604030504040204" pitchFamily="34" charset="0"/>
              </a:endParaRPr>
            </a:p>
          </p:txBody>
        </p:sp>
        <p:sp>
          <p:nvSpPr>
            <p:cNvPr id="90142" name="Line 43"/>
            <p:cNvSpPr>
              <a:spLocks noChangeShapeType="1"/>
            </p:cNvSpPr>
            <p:nvPr/>
          </p:nvSpPr>
          <p:spPr bwMode="auto">
            <a:xfrm>
              <a:off x="2491" y="3196"/>
              <a:ext cx="0" cy="180"/>
            </a:xfrm>
            <a:prstGeom prst="line">
              <a:avLst/>
            </a:prstGeom>
            <a:noFill/>
            <a:ln w="9525">
              <a:solidFill>
                <a:srgbClr val="FF99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grpSp>
      <p:grpSp>
        <p:nvGrpSpPr>
          <p:cNvPr id="10" name="Group 44"/>
          <p:cNvGrpSpPr>
            <a:grpSpLocks/>
          </p:cNvGrpSpPr>
          <p:nvPr/>
        </p:nvGrpSpPr>
        <p:grpSpPr bwMode="auto">
          <a:xfrm>
            <a:off x="3954463" y="2422525"/>
            <a:ext cx="377825" cy="358775"/>
            <a:chOff x="2491" y="1526"/>
            <a:chExt cx="238" cy="226"/>
          </a:xfrm>
        </p:grpSpPr>
        <p:sp>
          <p:nvSpPr>
            <p:cNvPr id="90139" name="Text Box 45"/>
            <p:cNvSpPr txBox="1">
              <a:spLocks noChangeArrowheads="1"/>
            </p:cNvSpPr>
            <p:nvPr/>
          </p:nvSpPr>
          <p:spPr bwMode="auto">
            <a:xfrm>
              <a:off x="2503" y="1526"/>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solidFill>
                    <a:srgbClr val="FF99FF"/>
                  </a:solidFill>
                  <a:latin typeface="Tahoma" panose="020B0604030504040204" pitchFamily="34" charset="0"/>
                </a:rPr>
                <a:t>S</a:t>
              </a:r>
            </a:p>
            <a:p>
              <a:pPr eaLnBrk="1" hangingPunct="1">
                <a:spcBef>
                  <a:spcPct val="0"/>
                </a:spcBef>
                <a:buClrTx/>
                <a:buSzTx/>
                <a:buFontTx/>
                <a:buNone/>
              </a:pPr>
              <a:r>
                <a:rPr lang="es-ES_tradnl" altLang="es-ES" sz="1200">
                  <a:solidFill>
                    <a:srgbClr val="FF99FF"/>
                  </a:solidFill>
                  <a:latin typeface="Tahoma" panose="020B0604030504040204" pitchFamily="34" charset="0"/>
                </a:rPr>
                <a:t>N</a:t>
              </a:r>
              <a:endParaRPr lang="es-ES" altLang="es-ES" sz="1800">
                <a:solidFill>
                  <a:srgbClr val="FF99FF"/>
                </a:solidFill>
                <a:latin typeface="Tahoma" panose="020B0604030504040204" pitchFamily="34" charset="0"/>
              </a:endParaRPr>
            </a:p>
          </p:txBody>
        </p:sp>
        <p:sp>
          <p:nvSpPr>
            <p:cNvPr id="90140" name="Line 46"/>
            <p:cNvSpPr>
              <a:spLocks noChangeShapeType="1"/>
            </p:cNvSpPr>
            <p:nvPr/>
          </p:nvSpPr>
          <p:spPr bwMode="auto">
            <a:xfrm>
              <a:off x="2491" y="1569"/>
              <a:ext cx="0" cy="180"/>
            </a:xfrm>
            <a:prstGeom prst="line">
              <a:avLst/>
            </a:prstGeom>
            <a:noFill/>
            <a:ln w="9525">
              <a:solidFill>
                <a:srgbClr val="FF99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grpSp>
      <p:grpSp>
        <p:nvGrpSpPr>
          <p:cNvPr id="11" name="Group 47"/>
          <p:cNvGrpSpPr>
            <a:grpSpLocks/>
          </p:cNvGrpSpPr>
          <p:nvPr/>
        </p:nvGrpSpPr>
        <p:grpSpPr bwMode="auto">
          <a:xfrm>
            <a:off x="4935538" y="3709988"/>
            <a:ext cx="668337" cy="377825"/>
            <a:chOff x="3109" y="2337"/>
            <a:chExt cx="421" cy="238"/>
          </a:xfrm>
        </p:grpSpPr>
        <p:sp>
          <p:nvSpPr>
            <p:cNvPr id="90137" name="Text Box 48"/>
            <p:cNvSpPr txBox="1">
              <a:spLocks noChangeArrowheads="1"/>
            </p:cNvSpPr>
            <p:nvPr/>
          </p:nvSpPr>
          <p:spPr bwMode="auto">
            <a:xfrm>
              <a:off x="3109" y="2337"/>
              <a:ext cx="42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solidFill>
                    <a:srgbClr val="FF99FF"/>
                  </a:solidFill>
                  <a:latin typeface="Tahoma" panose="020B0604030504040204" pitchFamily="34" charset="0"/>
                </a:rPr>
                <a:t>N    S</a:t>
              </a:r>
              <a:endParaRPr lang="es-ES" altLang="es-ES" sz="1800">
                <a:solidFill>
                  <a:srgbClr val="FF99FF"/>
                </a:solidFill>
                <a:latin typeface="Tahoma" panose="020B0604030504040204" pitchFamily="34" charset="0"/>
              </a:endParaRPr>
            </a:p>
          </p:txBody>
        </p:sp>
        <p:sp>
          <p:nvSpPr>
            <p:cNvPr id="90138" name="Line 49"/>
            <p:cNvSpPr>
              <a:spLocks noChangeShapeType="1"/>
            </p:cNvSpPr>
            <p:nvPr/>
          </p:nvSpPr>
          <p:spPr bwMode="auto">
            <a:xfrm>
              <a:off x="3214" y="2473"/>
              <a:ext cx="181" cy="0"/>
            </a:xfrm>
            <a:prstGeom prst="line">
              <a:avLst/>
            </a:prstGeom>
            <a:noFill/>
            <a:ln w="9525">
              <a:solidFill>
                <a:srgbClr val="FF99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grpSp>
      <p:grpSp>
        <p:nvGrpSpPr>
          <p:cNvPr id="12" name="Group 50"/>
          <p:cNvGrpSpPr>
            <a:grpSpLocks/>
          </p:cNvGrpSpPr>
          <p:nvPr/>
        </p:nvGrpSpPr>
        <p:grpSpPr bwMode="auto">
          <a:xfrm>
            <a:off x="5257800" y="3143250"/>
            <a:ext cx="358775" cy="1649413"/>
            <a:chOff x="3701" y="2021"/>
            <a:chExt cx="226" cy="1039"/>
          </a:xfrm>
        </p:grpSpPr>
        <p:sp>
          <p:nvSpPr>
            <p:cNvPr id="90134" name="Line 51"/>
            <p:cNvSpPr>
              <a:spLocks noChangeShapeType="1"/>
            </p:cNvSpPr>
            <p:nvPr/>
          </p:nvSpPr>
          <p:spPr bwMode="auto">
            <a:xfrm rot="-5400000">
              <a:off x="3294" y="2521"/>
              <a:ext cx="813" cy="0"/>
            </a:xfrm>
            <a:prstGeom prst="line">
              <a:avLst/>
            </a:prstGeom>
            <a:noFill/>
            <a:ln w="9525">
              <a:solidFill>
                <a:srgbClr val="FF99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0135" name="Text Box 52"/>
            <p:cNvSpPr txBox="1">
              <a:spLocks noChangeArrowheads="1"/>
            </p:cNvSpPr>
            <p:nvPr/>
          </p:nvSpPr>
          <p:spPr bwMode="auto">
            <a:xfrm>
              <a:off x="3701" y="2021"/>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solidFill>
                    <a:srgbClr val="FF99FF"/>
                  </a:solidFill>
                  <a:latin typeface="Tahoma" panose="020B0604030504040204" pitchFamily="34" charset="0"/>
                </a:rPr>
                <a:t>E</a:t>
              </a:r>
              <a:endParaRPr lang="es-ES" altLang="es-ES" sz="1800">
                <a:solidFill>
                  <a:srgbClr val="FF99FF"/>
                </a:solidFill>
                <a:latin typeface="Tahoma" panose="020B0604030504040204" pitchFamily="34" charset="0"/>
              </a:endParaRPr>
            </a:p>
          </p:txBody>
        </p:sp>
        <p:sp>
          <p:nvSpPr>
            <p:cNvPr id="90136" name="Text Box 53"/>
            <p:cNvSpPr txBox="1">
              <a:spLocks noChangeArrowheads="1"/>
            </p:cNvSpPr>
            <p:nvPr/>
          </p:nvSpPr>
          <p:spPr bwMode="auto">
            <a:xfrm>
              <a:off x="3701" y="2834"/>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solidFill>
                    <a:srgbClr val="FF99FF"/>
                  </a:solidFill>
                  <a:latin typeface="Tahoma" panose="020B0604030504040204" pitchFamily="34" charset="0"/>
                </a:rPr>
                <a:t>O</a:t>
              </a:r>
              <a:endParaRPr lang="es-ES" altLang="es-ES" sz="1800">
                <a:solidFill>
                  <a:srgbClr val="FF99FF"/>
                </a:solidFill>
                <a:latin typeface="Tahoma" panose="020B0604030504040204" pitchFamily="34" charset="0"/>
              </a:endParaRPr>
            </a:p>
          </p:txBody>
        </p:sp>
      </p:grpSp>
      <p:grpSp>
        <p:nvGrpSpPr>
          <p:cNvPr id="13" name="Group 54"/>
          <p:cNvGrpSpPr>
            <a:grpSpLocks/>
          </p:cNvGrpSpPr>
          <p:nvPr/>
        </p:nvGrpSpPr>
        <p:grpSpPr bwMode="auto">
          <a:xfrm>
            <a:off x="3084513" y="2355850"/>
            <a:ext cx="1722437" cy="358775"/>
            <a:chOff x="1948" y="997"/>
            <a:chExt cx="1085" cy="226"/>
          </a:xfrm>
        </p:grpSpPr>
        <p:sp>
          <p:nvSpPr>
            <p:cNvPr id="90131" name="Line 55"/>
            <p:cNvSpPr>
              <a:spLocks noChangeShapeType="1"/>
            </p:cNvSpPr>
            <p:nvPr/>
          </p:nvSpPr>
          <p:spPr bwMode="auto">
            <a:xfrm>
              <a:off x="2084" y="1178"/>
              <a:ext cx="813" cy="0"/>
            </a:xfrm>
            <a:prstGeom prst="line">
              <a:avLst/>
            </a:prstGeom>
            <a:noFill/>
            <a:ln w="9525">
              <a:solidFill>
                <a:srgbClr val="FF99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0132" name="Text Box 56"/>
            <p:cNvSpPr txBox="1">
              <a:spLocks noChangeArrowheads="1"/>
            </p:cNvSpPr>
            <p:nvPr/>
          </p:nvSpPr>
          <p:spPr bwMode="auto">
            <a:xfrm>
              <a:off x="1948" y="997"/>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solidFill>
                    <a:srgbClr val="FF99FF"/>
                  </a:solidFill>
                  <a:latin typeface="Tahoma" panose="020B0604030504040204" pitchFamily="34" charset="0"/>
                </a:rPr>
                <a:t>E</a:t>
              </a:r>
              <a:endParaRPr lang="es-ES" altLang="es-ES" sz="1800">
                <a:solidFill>
                  <a:srgbClr val="FF99FF"/>
                </a:solidFill>
                <a:latin typeface="Tahoma" panose="020B0604030504040204" pitchFamily="34" charset="0"/>
              </a:endParaRPr>
            </a:p>
          </p:txBody>
        </p:sp>
        <p:sp>
          <p:nvSpPr>
            <p:cNvPr id="90133" name="Text Box 57"/>
            <p:cNvSpPr txBox="1">
              <a:spLocks noChangeArrowheads="1"/>
            </p:cNvSpPr>
            <p:nvPr/>
          </p:nvSpPr>
          <p:spPr bwMode="auto">
            <a:xfrm>
              <a:off x="2807" y="997"/>
              <a:ext cx="22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a:solidFill>
                    <a:srgbClr val="FF99FF"/>
                  </a:solidFill>
                  <a:latin typeface="Tahoma" panose="020B0604030504040204" pitchFamily="34" charset="0"/>
                </a:rPr>
                <a:t>O</a:t>
              </a:r>
              <a:endParaRPr lang="es-ES" altLang="es-ES" sz="1800">
                <a:solidFill>
                  <a:srgbClr val="FF99FF"/>
                </a:solidFill>
                <a:latin typeface="Tahoma" panose="020B0604030504040204" pitchFamily="34" charset="0"/>
              </a:endParaRPr>
            </a:p>
          </p:txBody>
        </p:sp>
      </p:grpSp>
      <p:sp>
        <p:nvSpPr>
          <p:cNvPr id="90128" name="Text Box 58"/>
          <p:cNvSpPr txBox="1">
            <a:spLocks noChangeArrowheads="1"/>
          </p:cNvSpPr>
          <p:nvPr/>
        </p:nvSpPr>
        <p:spPr bwMode="auto">
          <a:xfrm>
            <a:off x="304800" y="1524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2400">
                <a:solidFill>
                  <a:schemeClr val="folHlink"/>
                </a:solidFill>
                <a:latin typeface="Tahoma" panose="020B0604030504040204" pitchFamily="34" charset="0"/>
              </a:rPr>
              <a:t>A.5 y A.6</a:t>
            </a:r>
          </a:p>
        </p:txBody>
      </p:sp>
      <p:sp>
        <p:nvSpPr>
          <p:cNvPr id="35900" name="Text Box 60"/>
          <p:cNvSpPr txBox="1">
            <a:spLocks noChangeArrowheads="1"/>
          </p:cNvSpPr>
          <p:nvPr/>
        </p:nvSpPr>
        <p:spPr bwMode="auto">
          <a:xfrm>
            <a:off x="3733800" y="3733800"/>
            <a:ext cx="3810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800">
                <a:latin typeface="Tahoma" panose="020B0604030504040204" pitchFamily="34" charset="0"/>
              </a:rPr>
              <a:t>PN</a:t>
            </a:r>
          </a:p>
        </p:txBody>
      </p:sp>
      <p:sp>
        <p:nvSpPr>
          <p:cNvPr id="3" name="Marcador de pie de página 2"/>
          <p:cNvSpPr>
            <a:spLocks noGrp="1"/>
          </p:cNvSpPr>
          <p:nvPr>
            <p:ph type="ftr" sz="quarter" idx="12"/>
          </p:nvPr>
        </p:nvSpPr>
        <p:spPr>
          <a:xfrm>
            <a:off x="5949950" y="6135211"/>
            <a:ext cx="2895600" cy="457200"/>
          </a:xfrm>
        </p:spPr>
        <p:txBody>
          <a:bodyPr/>
          <a:lstStyle/>
          <a:p>
            <a:pPr>
              <a:defRPr/>
            </a:pPr>
            <a:r>
              <a:rPr lang="es-ES" dirty="0"/>
              <a:t>Joaquín Martínez Torregrosa. Didáctica de las Ciencias Experimentales. Universidad de Alicante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586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590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20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20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2000"/>
                                        <p:tgtEl>
                                          <p:spTgt spid="1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2000"/>
                                        <p:tgtEl>
                                          <p:spTgt spid="1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2000"/>
                                        <p:tgtEl>
                                          <p:spTgt spid="1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2000"/>
                                        <p:tgtEl>
                                          <p:spTgt spid="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2000"/>
                                        <p:tgtEl>
                                          <p:spTgt spid="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2"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right)">
                                      <p:cBhvr>
                                        <p:cTn id="60" dur="2000"/>
                                        <p:tgtEl>
                                          <p:spTgt spid="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1" nodeType="clickEffect">
                                  <p:stCondLst>
                                    <p:cond delay="0"/>
                                  </p:stCondLst>
                                  <p:childTnLst>
                                    <p:set>
                                      <p:cBhvr>
                                        <p:cTn id="64" dur="1" fill="hold">
                                          <p:stCondLst>
                                            <p:cond delay="0"/>
                                          </p:stCondLst>
                                        </p:cTn>
                                        <p:tgtEl>
                                          <p:spTgt spid="358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4" grpId="0" animBg="1"/>
      <p:bldP spid="35864" grpId="1" animBg="1"/>
      <p:bldP spid="3590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3" name="Rectangle 3"/>
          <p:cNvSpPr>
            <a:spLocks noGrp="1" noChangeArrowheads="1"/>
          </p:cNvSpPr>
          <p:nvPr>
            <p:ph type="body" idx="1"/>
          </p:nvPr>
        </p:nvSpPr>
        <p:spPr>
          <a:xfrm>
            <a:off x="457200" y="533400"/>
            <a:ext cx="8229600" cy="5597525"/>
          </a:xfrm>
        </p:spPr>
        <p:txBody>
          <a:bodyPr/>
          <a:lstStyle/>
          <a:p>
            <a:pPr eaLnBrk="1" hangingPunct="1">
              <a:defRPr/>
            </a:pPr>
            <a:r>
              <a:rPr lang="es-ES" sz="2800" dirty="0" smtClean="0">
                <a:hlinkClick r:id="" action="ppaction://hlinkshowjump?jump=nextslide"/>
              </a:rPr>
              <a:t>No obstante, no basta con la culminación en los equinoccios para saber dónde estamos en la Tierra: hay muchos puntos que verán el Sol exactamente igual en ese día. Todos esos puntos forman un “paralelo”.</a:t>
            </a:r>
            <a:endParaRPr lang="es-ES" sz="2800" dirty="0" smtClean="0"/>
          </a:p>
          <a:p>
            <a:pPr eaLnBrk="1" hangingPunct="1">
              <a:defRPr/>
            </a:pPr>
            <a:endParaRPr lang="es-ES" sz="2800" dirty="0" smtClean="0"/>
          </a:p>
          <a:p>
            <a:pPr eaLnBrk="1" hangingPunct="1">
              <a:defRPr/>
            </a:pPr>
            <a:r>
              <a:rPr lang="es-ES" sz="3000" dirty="0" smtClean="0"/>
              <a:t>Y sí  … efectivamente: se diferenciarán en la hora en que ocurre el mediodía. De manera que si en un punto del planeta sabemos lo que mide la culminación en un equinoccio y la hora en que sucede (marcada por un reloj universal), su posición quedará determinada.</a:t>
            </a:r>
          </a:p>
        </p:txBody>
      </p:sp>
      <p:sp>
        <p:nvSpPr>
          <p:cNvPr id="2" name="Marcador de pie de página 1"/>
          <p:cNvSpPr>
            <a:spLocks noGrp="1"/>
          </p:cNvSpPr>
          <p:nvPr>
            <p:ph type="ftr" sz="quarter" idx="11"/>
          </p:nvPr>
        </p:nvSpPr>
        <p:spPr/>
        <p:txBody>
          <a:bodyPr/>
          <a:lstStyle/>
          <a:p>
            <a:pPr>
              <a:defRPr/>
            </a:pPr>
            <a:r>
              <a:rPr lang="es-ES"/>
              <a:t>Joaquín Martínez Torregrosa. Didáctica de las Ciencias Experimentales. Universidad de Alicante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AutoShape 2"/>
          <p:cNvSpPr>
            <a:spLocks noChangeAspect="1" noChangeArrowheads="1"/>
          </p:cNvSpPr>
          <p:nvPr/>
        </p:nvSpPr>
        <p:spPr bwMode="auto">
          <a:xfrm>
            <a:off x="2590800" y="0"/>
            <a:ext cx="4376738" cy="678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94211" name="Text Box 4"/>
          <p:cNvSpPr txBox="1">
            <a:spLocks noChangeArrowheads="1"/>
          </p:cNvSpPr>
          <p:nvPr/>
        </p:nvSpPr>
        <p:spPr bwMode="auto">
          <a:xfrm>
            <a:off x="1371600" y="304800"/>
            <a:ext cx="1873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649" tIns="83325" rIns="166649" bIns="83325"/>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600">
                <a:latin typeface="Tahoma" panose="020B0604030504040204" pitchFamily="34" charset="0"/>
              </a:rPr>
              <a:t>Vista lateral</a:t>
            </a:r>
            <a:endParaRPr lang="es-ES" altLang="es-ES" sz="1800">
              <a:latin typeface="Tahoma" panose="020B0604030504040204" pitchFamily="34" charset="0"/>
            </a:endParaRPr>
          </a:p>
        </p:txBody>
      </p:sp>
      <p:sp>
        <p:nvSpPr>
          <p:cNvPr id="94212" name="Oval 5"/>
          <p:cNvSpPr>
            <a:spLocks noChangeArrowheads="1"/>
          </p:cNvSpPr>
          <p:nvPr/>
        </p:nvSpPr>
        <p:spPr bwMode="auto">
          <a:xfrm>
            <a:off x="3457575" y="527050"/>
            <a:ext cx="2667000" cy="26685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94213" name="Line 6"/>
          <p:cNvSpPr>
            <a:spLocks noChangeShapeType="1"/>
          </p:cNvSpPr>
          <p:nvPr/>
        </p:nvSpPr>
        <p:spPr bwMode="auto">
          <a:xfrm>
            <a:off x="4800600" y="152400"/>
            <a:ext cx="0" cy="3265488"/>
          </a:xfrm>
          <a:prstGeom prst="line">
            <a:avLst/>
          </a:prstGeom>
          <a:noFill/>
          <a:ln w="9525">
            <a:solidFill>
              <a:schemeClr val="tx1"/>
            </a:solidFill>
            <a:prstDash val="dash"/>
            <a:round/>
            <a:headEnd type="triangle" w="lg" len="lg"/>
            <a:tailEnd/>
          </a:ln>
          <a:extLst>
            <a:ext uri="{909E8E84-426E-40DD-AFC4-6F175D3DCCD1}">
              <a14:hiddenFill xmlns:a14="http://schemas.microsoft.com/office/drawing/2010/main">
                <a:noFill/>
              </a14:hiddenFill>
            </a:ext>
          </a:extLst>
        </p:spPr>
        <p:txBody>
          <a:bodyPr/>
          <a:lstStyle/>
          <a:p>
            <a:endParaRPr lang="es-ES"/>
          </a:p>
        </p:txBody>
      </p:sp>
      <p:sp>
        <p:nvSpPr>
          <p:cNvPr id="94214" name="Line 7"/>
          <p:cNvSpPr>
            <a:spLocks noChangeShapeType="1"/>
          </p:cNvSpPr>
          <p:nvPr/>
        </p:nvSpPr>
        <p:spPr bwMode="auto">
          <a:xfrm>
            <a:off x="3438525" y="1862138"/>
            <a:ext cx="26670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grpSp>
        <p:nvGrpSpPr>
          <p:cNvPr id="94215" name="Group 10"/>
          <p:cNvGrpSpPr>
            <a:grpSpLocks/>
          </p:cNvGrpSpPr>
          <p:nvPr/>
        </p:nvGrpSpPr>
        <p:grpSpPr bwMode="auto">
          <a:xfrm>
            <a:off x="6732588" y="765175"/>
            <a:ext cx="2087562" cy="2159000"/>
            <a:chOff x="4241" y="482"/>
            <a:chExt cx="1315" cy="1360"/>
          </a:xfrm>
        </p:grpSpPr>
        <p:sp>
          <p:nvSpPr>
            <p:cNvPr id="94263" name="Line 11"/>
            <p:cNvSpPr>
              <a:spLocks noChangeShapeType="1"/>
            </p:cNvSpPr>
            <p:nvPr/>
          </p:nvSpPr>
          <p:spPr bwMode="auto">
            <a:xfrm flipH="1">
              <a:off x="4241" y="482"/>
              <a:ext cx="1315"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4264" name="Line 12"/>
            <p:cNvSpPr>
              <a:spLocks noChangeShapeType="1"/>
            </p:cNvSpPr>
            <p:nvPr/>
          </p:nvSpPr>
          <p:spPr bwMode="auto">
            <a:xfrm flipH="1" flipV="1">
              <a:off x="4241" y="935"/>
              <a:ext cx="1315"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4265" name="Line 13"/>
            <p:cNvSpPr>
              <a:spLocks noChangeShapeType="1"/>
            </p:cNvSpPr>
            <p:nvPr/>
          </p:nvSpPr>
          <p:spPr bwMode="auto">
            <a:xfrm flipH="1">
              <a:off x="4241" y="1389"/>
              <a:ext cx="1315"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4266" name="Line 14"/>
            <p:cNvSpPr>
              <a:spLocks noChangeShapeType="1"/>
            </p:cNvSpPr>
            <p:nvPr/>
          </p:nvSpPr>
          <p:spPr bwMode="auto">
            <a:xfrm flipH="1" flipV="1">
              <a:off x="4286" y="1842"/>
              <a:ext cx="1270"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grpSp>
        <p:nvGrpSpPr>
          <p:cNvPr id="94216" name="Group 15"/>
          <p:cNvGrpSpPr>
            <a:grpSpLocks/>
          </p:cNvGrpSpPr>
          <p:nvPr/>
        </p:nvGrpSpPr>
        <p:grpSpPr bwMode="auto">
          <a:xfrm>
            <a:off x="6732588" y="4006850"/>
            <a:ext cx="2087562" cy="2159000"/>
            <a:chOff x="4241" y="2524"/>
            <a:chExt cx="1315" cy="1360"/>
          </a:xfrm>
        </p:grpSpPr>
        <p:sp>
          <p:nvSpPr>
            <p:cNvPr id="94259" name="Line 16"/>
            <p:cNvSpPr>
              <a:spLocks noChangeShapeType="1"/>
            </p:cNvSpPr>
            <p:nvPr/>
          </p:nvSpPr>
          <p:spPr bwMode="auto">
            <a:xfrm flipH="1">
              <a:off x="4241" y="2524"/>
              <a:ext cx="1315"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4260" name="Line 17"/>
            <p:cNvSpPr>
              <a:spLocks noChangeShapeType="1"/>
            </p:cNvSpPr>
            <p:nvPr/>
          </p:nvSpPr>
          <p:spPr bwMode="auto">
            <a:xfrm flipH="1" flipV="1">
              <a:off x="4241" y="2977"/>
              <a:ext cx="1315"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4261" name="Line 18"/>
            <p:cNvSpPr>
              <a:spLocks noChangeShapeType="1"/>
            </p:cNvSpPr>
            <p:nvPr/>
          </p:nvSpPr>
          <p:spPr bwMode="auto">
            <a:xfrm flipH="1">
              <a:off x="4241" y="3431"/>
              <a:ext cx="1315"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4262" name="Line 19"/>
            <p:cNvSpPr>
              <a:spLocks noChangeShapeType="1"/>
            </p:cNvSpPr>
            <p:nvPr/>
          </p:nvSpPr>
          <p:spPr bwMode="auto">
            <a:xfrm flipH="1" flipV="1">
              <a:off x="4286" y="3884"/>
              <a:ext cx="1270"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sp>
        <p:nvSpPr>
          <p:cNvPr id="94217" name="Text Box 20"/>
          <p:cNvSpPr txBox="1">
            <a:spLocks noChangeArrowheads="1"/>
          </p:cNvSpPr>
          <p:nvPr/>
        </p:nvSpPr>
        <p:spPr bwMode="auto">
          <a:xfrm>
            <a:off x="1143000" y="4572000"/>
            <a:ext cx="20637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649" tIns="83325" rIns="166649" bIns="83325"/>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600">
                <a:latin typeface="Tahoma" panose="020B0604030504040204" pitchFamily="34" charset="0"/>
              </a:rPr>
              <a:t>Vista superior</a:t>
            </a:r>
            <a:endParaRPr lang="es-ES" altLang="es-ES" sz="1800">
              <a:latin typeface="Tahoma" panose="020B0604030504040204" pitchFamily="34" charset="0"/>
            </a:endParaRPr>
          </a:p>
        </p:txBody>
      </p:sp>
      <p:grpSp>
        <p:nvGrpSpPr>
          <p:cNvPr id="94218" name="Group 22"/>
          <p:cNvGrpSpPr>
            <a:grpSpLocks/>
          </p:cNvGrpSpPr>
          <p:nvPr/>
        </p:nvGrpSpPr>
        <p:grpSpPr bwMode="auto">
          <a:xfrm>
            <a:off x="3492500" y="692150"/>
            <a:ext cx="1366838" cy="2305050"/>
            <a:chOff x="2200" y="436"/>
            <a:chExt cx="861" cy="1452"/>
          </a:xfrm>
        </p:grpSpPr>
        <p:sp>
          <p:nvSpPr>
            <p:cNvPr id="94251" name="Line 23"/>
            <p:cNvSpPr>
              <a:spLocks noChangeShapeType="1"/>
            </p:cNvSpPr>
            <p:nvPr/>
          </p:nvSpPr>
          <p:spPr bwMode="auto">
            <a:xfrm flipH="1">
              <a:off x="2426" y="436"/>
              <a:ext cx="59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4252" name="Line 24"/>
            <p:cNvSpPr>
              <a:spLocks noChangeShapeType="1"/>
            </p:cNvSpPr>
            <p:nvPr/>
          </p:nvSpPr>
          <p:spPr bwMode="auto">
            <a:xfrm flipH="1">
              <a:off x="2290" y="618"/>
              <a:ext cx="726"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4253" name="Line 25"/>
            <p:cNvSpPr>
              <a:spLocks noChangeShapeType="1"/>
            </p:cNvSpPr>
            <p:nvPr/>
          </p:nvSpPr>
          <p:spPr bwMode="auto">
            <a:xfrm flipH="1">
              <a:off x="2200" y="799"/>
              <a:ext cx="816"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4254" name="Line 26"/>
            <p:cNvSpPr>
              <a:spLocks noChangeShapeType="1"/>
            </p:cNvSpPr>
            <p:nvPr/>
          </p:nvSpPr>
          <p:spPr bwMode="auto">
            <a:xfrm flipH="1">
              <a:off x="2200" y="1026"/>
              <a:ext cx="81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4255" name="Line 27"/>
            <p:cNvSpPr>
              <a:spLocks noChangeShapeType="1"/>
            </p:cNvSpPr>
            <p:nvPr/>
          </p:nvSpPr>
          <p:spPr bwMode="auto">
            <a:xfrm flipH="1">
              <a:off x="2245" y="1207"/>
              <a:ext cx="771"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4256" name="Line 28"/>
            <p:cNvSpPr>
              <a:spLocks noChangeShapeType="1"/>
            </p:cNvSpPr>
            <p:nvPr/>
          </p:nvSpPr>
          <p:spPr bwMode="auto">
            <a:xfrm flipH="1">
              <a:off x="2336" y="1389"/>
              <a:ext cx="725"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4257" name="Line 29"/>
            <p:cNvSpPr>
              <a:spLocks noChangeShapeType="1"/>
            </p:cNvSpPr>
            <p:nvPr/>
          </p:nvSpPr>
          <p:spPr bwMode="auto">
            <a:xfrm flipH="1">
              <a:off x="2472" y="1616"/>
              <a:ext cx="544"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4258" name="Line 30"/>
            <p:cNvSpPr>
              <a:spLocks noChangeShapeType="1"/>
            </p:cNvSpPr>
            <p:nvPr/>
          </p:nvSpPr>
          <p:spPr bwMode="auto">
            <a:xfrm flipH="1">
              <a:off x="2699" y="1797"/>
              <a:ext cx="317"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94219" name="Text Box 45"/>
          <p:cNvSpPr txBox="1">
            <a:spLocks noChangeArrowheads="1"/>
          </p:cNvSpPr>
          <p:nvPr/>
        </p:nvSpPr>
        <p:spPr bwMode="auto">
          <a:xfrm>
            <a:off x="381000" y="1295400"/>
            <a:ext cx="2362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1800">
                <a:latin typeface="Tahoma" panose="020B0604030504040204" pitchFamily="34" charset="0"/>
              </a:rPr>
              <a:t>Todos los puntos de un mismo paralelo tienen igual latitud: la culminación tendrá el mismo valor.</a:t>
            </a:r>
          </a:p>
        </p:txBody>
      </p:sp>
      <p:grpSp>
        <p:nvGrpSpPr>
          <p:cNvPr id="5" name="Group 58"/>
          <p:cNvGrpSpPr>
            <a:grpSpLocks/>
          </p:cNvGrpSpPr>
          <p:nvPr/>
        </p:nvGrpSpPr>
        <p:grpSpPr bwMode="auto">
          <a:xfrm>
            <a:off x="3276600" y="1052513"/>
            <a:ext cx="3124200" cy="381000"/>
            <a:chOff x="2064" y="663"/>
            <a:chExt cx="1968" cy="240"/>
          </a:xfrm>
        </p:grpSpPr>
        <p:sp>
          <p:nvSpPr>
            <p:cNvPr id="94246" name="Line 8"/>
            <p:cNvSpPr>
              <a:spLocks noChangeShapeType="1"/>
            </p:cNvSpPr>
            <p:nvPr/>
          </p:nvSpPr>
          <p:spPr bwMode="auto">
            <a:xfrm>
              <a:off x="2331" y="681"/>
              <a:ext cx="1383"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4247" name="Rectangle 40"/>
            <p:cNvSpPr>
              <a:spLocks noChangeArrowheads="1"/>
            </p:cNvSpPr>
            <p:nvPr/>
          </p:nvSpPr>
          <p:spPr bwMode="auto">
            <a:xfrm>
              <a:off x="2304" y="672"/>
              <a:ext cx="45" cy="45"/>
            </a:xfrm>
            <a:prstGeom prst="rect">
              <a:avLst/>
            </a:prstGeom>
            <a:solidFill>
              <a:schemeClr val="hlink"/>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94248" name="Rectangle 42"/>
            <p:cNvSpPr>
              <a:spLocks noChangeArrowheads="1"/>
            </p:cNvSpPr>
            <p:nvPr/>
          </p:nvSpPr>
          <p:spPr bwMode="auto">
            <a:xfrm>
              <a:off x="3696" y="663"/>
              <a:ext cx="45" cy="45"/>
            </a:xfrm>
            <a:prstGeom prst="rect">
              <a:avLst/>
            </a:prstGeom>
            <a:solidFill>
              <a:srgbClr val="FFFF66"/>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94249" name="Text Box 48"/>
            <p:cNvSpPr txBox="1">
              <a:spLocks noChangeArrowheads="1"/>
            </p:cNvSpPr>
            <p:nvPr/>
          </p:nvSpPr>
          <p:spPr bwMode="auto">
            <a:xfrm>
              <a:off x="2064" y="672"/>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1800">
                  <a:solidFill>
                    <a:schemeClr val="hlink"/>
                  </a:solidFill>
                  <a:latin typeface="Tahoma" panose="020B0604030504040204" pitchFamily="34" charset="0"/>
                </a:rPr>
                <a:t>A</a:t>
              </a:r>
            </a:p>
          </p:txBody>
        </p:sp>
        <p:sp>
          <p:nvSpPr>
            <p:cNvPr id="94250" name="Text Box 49"/>
            <p:cNvSpPr txBox="1">
              <a:spLocks noChangeArrowheads="1"/>
            </p:cNvSpPr>
            <p:nvPr/>
          </p:nvSpPr>
          <p:spPr bwMode="auto">
            <a:xfrm>
              <a:off x="3792" y="672"/>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1800">
                  <a:solidFill>
                    <a:srgbClr val="FFFF66"/>
                  </a:solidFill>
                  <a:latin typeface="Tahoma" panose="020B0604030504040204" pitchFamily="34" charset="0"/>
                </a:rPr>
                <a:t>B</a:t>
              </a:r>
            </a:p>
          </p:txBody>
        </p:sp>
      </p:grpSp>
      <p:grpSp>
        <p:nvGrpSpPr>
          <p:cNvPr id="94221" name="Group 31"/>
          <p:cNvGrpSpPr>
            <a:grpSpLocks/>
          </p:cNvGrpSpPr>
          <p:nvPr/>
        </p:nvGrpSpPr>
        <p:grpSpPr bwMode="auto">
          <a:xfrm>
            <a:off x="3505200" y="4038600"/>
            <a:ext cx="1366838" cy="2305050"/>
            <a:chOff x="2200" y="436"/>
            <a:chExt cx="861" cy="1452"/>
          </a:xfrm>
        </p:grpSpPr>
        <p:sp>
          <p:nvSpPr>
            <p:cNvPr id="94238" name="Line 32"/>
            <p:cNvSpPr>
              <a:spLocks noChangeShapeType="1"/>
            </p:cNvSpPr>
            <p:nvPr/>
          </p:nvSpPr>
          <p:spPr bwMode="auto">
            <a:xfrm flipH="1">
              <a:off x="2426" y="436"/>
              <a:ext cx="59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4239" name="Line 33"/>
            <p:cNvSpPr>
              <a:spLocks noChangeShapeType="1"/>
            </p:cNvSpPr>
            <p:nvPr/>
          </p:nvSpPr>
          <p:spPr bwMode="auto">
            <a:xfrm flipH="1">
              <a:off x="2290" y="618"/>
              <a:ext cx="726"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4240" name="Line 34"/>
            <p:cNvSpPr>
              <a:spLocks noChangeShapeType="1"/>
            </p:cNvSpPr>
            <p:nvPr/>
          </p:nvSpPr>
          <p:spPr bwMode="auto">
            <a:xfrm flipH="1">
              <a:off x="2200" y="799"/>
              <a:ext cx="816"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4241" name="Line 35"/>
            <p:cNvSpPr>
              <a:spLocks noChangeShapeType="1"/>
            </p:cNvSpPr>
            <p:nvPr/>
          </p:nvSpPr>
          <p:spPr bwMode="auto">
            <a:xfrm flipH="1">
              <a:off x="2200" y="1026"/>
              <a:ext cx="81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4242" name="Line 36"/>
            <p:cNvSpPr>
              <a:spLocks noChangeShapeType="1"/>
            </p:cNvSpPr>
            <p:nvPr/>
          </p:nvSpPr>
          <p:spPr bwMode="auto">
            <a:xfrm flipH="1">
              <a:off x="2245" y="1207"/>
              <a:ext cx="771"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4243" name="Line 37"/>
            <p:cNvSpPr>
              <a:spLocks noChangeShapeType="1"/>
            </p:cNvSpPr>
            <p:nvPr/>
          </p:nvSpPr>
          <p:spPr bwMode="auto">
            <a:xfrm flipH="1">
              <a:off x="2336" y="1389"/>
              <a:ext cx="725"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4244" name="Line 38"/>
            <p:cNvSpPr>
              <a:spLocks noChangeShapeType="1"/>
            </p:cNvSpPr>
            <p:nvPr/>
          </p:nvSpPr>
          <p:spPr bwMode="auto">
            <a:xfrm flipH="1">
              <a:off x="2472" y="1616"/>
              <a:ext cx="544"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4245" name="Line 39"/>
            <p:cNvSpPr>
              <a:spLocks noChangeShapeType="1"/>
            </p:cNvSpPr>
            <p:nvPr/>
          </p:nvSpPr>
          <p:spPr bwMode="auto">
            <a:xfrm flipH="1">
              <a:off x="2699" y="1797"/>
              <a:ext cx="317"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7" name="Group 62"/>
          <p:cNvGrpSpPr>
            <a:grpSpLocks/>
          </p:cNvGrpSpPr>
          <p:nvPr/>
        </p:nvGrpSpPr>
        <p:grpSpPr bwMode="auto">
          <a:xfrm>
            <a:off x="3352800" y="3810000"/>
            <a:ext cx="2971800" cy="2668588"/>
            <a:chOff x="2112" y="2400"/>
            <a:chExt cx="1872" cy="1681"/>
          </a:xfrm>
        </p:grpSpPr>
        <p:sp>
          <p:nvSpPr>
            <p:cNvPr id="94229" name="Oval 21"/>
            <p:cNvSpPr>
              <a:spLocks noChangeArrowheads="1"/>
            </p:cNvSpPr>
            <p:nvPr/>
          </p:nvSpPr>
          <p:spPr bwMode="auto">
            <a:xfrm>
              <a:off x="2160" y="2400"/>
              <a:ext cx="1680" cy="168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94230" name="Oval 9"/>
            <p:cNvSpPr>
              <a:spLocks noChangeArrowheads="1"/>
            </p:cNvSpPr>
            <p:nvPr/>
          </p:nvSpPr>
          <p:spPr bwMode="auto">
            <a:xfrm>
              <a:off x="2304" y="2544"/>
              <a:ext cx="1383" cy="1384"/>
            </a:xfrm>
            <a:prstGeom prst="ellipse">
              <a:avLst/>
            </a:pr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94231" name="Rectangle 41"/>
            <p:cNvSpPr>
              <a:spLocks noChangeArrowheads="1"/>
            </p:cNvSpPr>
            <p:nvPr/>
          </p:nvSpPr>
          <p:spPr bwMode="auto">
            <a:xfrm>
              <a:off x="2304" y="3237"/>
              <a:ext cx="45" cy="45"/>
            </a:xfrm>
            <a:prstGeom prst="rect">
              <a:avLst/>
            </a:prstGeom>
            <a:solidFill>
              <a:schemeClr val="hlink"/>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94232" name="Rectangle 43"/>
            <p:cNvSpPr>
              <a:spLocks noChangeArrowheads="1"/>
            </p:cNvSpPr>
            <p:nvPr/>
          </p:nvSpPr>
          <p:spPr bwMode="auto">
            <a:xfrm>
              <a:off x="3697" y="3224"/>
              <a:ext cx="45" cy="45"/>
            </a:xfrm>
            <a:prstGeom prst="rect">
              <a:avLst/>
            </a:prstGeom>
            <a:solidFill>
              <a:srgbClr val="FFFF66"/>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94233" name="Rectangle 44"/>
            <p:cNvSpPr>
              <a:spLocks noChangeArrowheads="1"/>
            </p:cNvSpPr>
            <p:nvPr/>
          </p:nvSpPr>
          <p:spPr bwMode="auto">
            <a:xfrm>
              <a:off x="3016" y="2544"/>
              <a:ext cx="45" cy="45"/>
            </a:xfrm>
            <a:prstGeom prst="rect">
              <a:avLst/>
            </a:prstGeom>
            <a:solidFill>
              <a:srgbClr val="FF0066"/>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94234" name="AutoShape 46"/>
            <p:cNvSpPr>
              <a:spLocks noChangeArrowheads="1"/>
            </p:cNvSpPr>
            <p:nvPr/>
          </p:nvSpPr>
          <p:spPr bwMode="auto">
            <a:xfrm rot="4582555" flipV="1">
              <a:off x="2790" y="3039"/>
              <a:ext cx="459" cy="4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3 w 21600"/>
                <a:gd name="T19" fmla="*/ 3164 h 21600"/>
                <a:gd name="T20" fmla="*/ 18447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03" y="12617"/>
                  </a:moveTo>
                  <a:cubicBezTo>
                    <a:pt x="2175" y="17174"/>
                    <a:pt x="6160" y="20469"/>
                    <a:pt x="10800" y="20469"/>
                  </a:cubicBezTo>
                  <a:cubicBezTo>
                    <a:pt x="16140" y="20469"/>
                    <a:pt x="20469" y="16140"/>
                    <a:pt x="20469" y="10800"/>
                  </a:cubicBezTo>
                  <a:cubicBezTo>
                    <a:pt x="20469" y="5459"/>
                    <a:pt x="16140" y="1131"/>
                    <a:pt x="10800" y="1131"/>
                  </a:cubicBezTo>
                  <a:cubicBezTo>
                    <a:pt x="8799" y="1130"/>
                    <a:pt x="6848" y="1751"/>
                    <a:pt x="5215" y="2907"/>
                  </a:cubicBezTo>
                  <a:lnTo>
                    <a:pt x="4561" y="1983"/>
                  </a:lnTo>
                  <a:cubicBezTo>
                    <a:pt x="6385" y="693"/>
                    <a:pt x="8565" y="-1"/>
                    <a:pt x="10800" y="0"/>
                  </a:cubicBezTo>
                  <a:cubicBezTo>
                    <a:pt x="16764" y="0"/>
                    <a:pt x="21600" y="4835"/>
                    <a:pt x="21600" y="10800"/>
                  </a:cubicBezTo>
                  <a:cubicBezTo>
                    <a:pt x="21600" y="16764"/>
                    <a:pt x="16764" y="21600"/>
                    <a:pt x="10800" y="21600"/>
                  </a:cubicBezTo>
                  <a:cubicBezTo>
                    <a:pt x="5618" y="21600"/>
                    <a:pt x="1166" y="17919"/>
                    <a:pt x="192" y="12830"/>
                  </a:cubicBezTo>
                  <a:lnTo>
                    <a:pt x="-2460" y="13338"/>
                  </a:lnTo>
                  <a:lnTo>
                    <a:pt x="133" y="9516"/>
                  </a:lnTo>
                  <a:lnTo>
                    <a:pt x="3955" y="12110"/>
                  </a:lnTo>
                  <a:lnTo>
                    <a:pt x="1303" y="12617"/>
                  </a:lnTo>
                  <a:close/>
                </a:path>
              </a:pathLst>
            </a:custGeom>
            <a:solidFill>
              <a:schemeClr val="accent1"/>
            </a:solidFill>
            <a:ln w="9525">
              <a:solidFill>
                <a:schemeClr val="tx1"/>
              </a:solidFill>
              <a:miter lim="800000"/>
              <a:headEnd/>
              <a:tailEnd/>
            </a:ln>
          </p:spPr>
          <p:txBody>
            <a:bodyPr wrap="none" anchor="ctr"/>
            <a:lstStyle/>
            <a:p>
              <a:endParaRPr lang="es-ES"/>
            </a:p>
          </p:txBody>
        </p:sp>
        <p:sp>
          <p:nvSpPr>
            <p:cNvPr id="94235" name="Text Box 47"/>
            <p:cNvSpPr txBox="1">
              <a:spLocks noChangeArrowheads="1"/>
            </p:cNvSpPr>
            <p:nvPr/>
          </p:nvSpPr>
          <p:spPr bwMode="auto">
            <a:xfrm>
              <a:off x="2880" y="3189"/>
              <a:ext cx="240"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1800">
                  <a:latin typeface="Tahoma" panose="020B0604030504040204" pitchFamily="34" charset="0"/>
                </a:rPr>
                <a:t>PN</a:t>
              </a:r>
            </a:p>
          </p:txBody>
        </p:sp>
        <p:sp>
          <p:nvSpPr>
            <p:cNvPr id="94236" name="Text Box 50"/>
            <p:cNvSpPr txBox="1">
              <a:spLocks noChangeArrowheads="1"/>
            </p:cNvSpPr>
            <p:nvPr/>
          </p:nvSpPr>
          <p:spPr bwMode="auto">
            <a:xfrm>
              <a:off x="2112" y="3072"/>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1800">
                  <a:solidFill>
                    <a:schemeClr val="hlink"/>
                  </a:solidFill>
                  <a:latin typeface="Tahoma" panose="020B0604030504040204" pitchFamily="34" charset="0"/>
                </a:rPr>
                <a:t>A</a:t>
              </a:r>
            </a:p>
          </p:txBody>
        </p:sp>
        <p:sp>
          <p:nvSpPr>
            <p:cNvPr id="94237" name="Text Box 51"/>
            <p:cNvSpPr txBox="1">
              <a:spLocks noChangeArrowheads="1"/>
            </p:cNvSpPr>
            <p:nvPr/>
          </p:nvSpPr>
          <p:spPr bwMode="auto">
            <a:xfrm>
              <a:off x="3744" y="3045"/>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1800">
                  <a:solidFill>
                    <a:srgbClr val="FFFF66"/>
                  </a:solidFill>
                  <a:latin typeface="Tahoma" panose="020B0604030504040204" pitchFamily="34" charset="0"/>
                </a:rPr>
                <a:t>B</a:t>
              </a:r>
            </a:p>
          </p:txBody>
        </p:sp>
      </p:grpSp>
      <p:sp>
        <p:nvSpPr>
          <p:cNvPr id="94223" name="Text Box 52"/>
          <p:cNvSpPr txBox="1">
            <a:spLocks noChangeArrowheads="1"/>
          </p:cNvSpPr>
          <p:nvPr/>
        </p:nvSpPr>
        <p:spPr bwMode="auto">
          <a:xfrm>
            <a:off x="381000" y="457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2400" b="1">
                <a:solidFill>
                  <a:schemeClr val="folHlink"/>
                </a:solidFill>
                <a:latin typeface="Tahoma" panose="020B0604030504040204" pitchFamily="34" charset="0"/>
              </a:rPr>
              <a:t>A.7</a:t>
            </a:r>
          </a:p>
        </p:txBody>
      </p:sp>
      <p:sp>
        <p:nvSpPr>
          <p:cNvPr id="94224" name="Text Box 53">
            <a:hlinkClick r:id="" action="ppaction://hlinkshowjump?jump=previousslide"/>
          </p:cNvPr>
          <p:cNvSpPr txBox="1">
            <a:spLocks noChangeArrowheads="1"/>
          </p:cNvSpPr>
          <p:nvPr/>
        </p:nvSpPr>
        <p:spPr bwMode="auto">
          <a:xfrm>
            <a:off x="381000" y="3657600"/>
            <a:ext cx="289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2400">
                <a:solidFill>
                  <a:schemeClr val="folHlink"/>
                </a:solidFill>
                <a:latin typeface="Tahoma" panose="020B0604030504040204" pitchFamily="34" charset="0"/>
              </a:rPr>
              <a:t>¿Pero en qué se diferenciarán A y B?</a:t>
            </a:r>
            <a:endParaRPr lang="es-ES" altLang="es-ES" sz="2400">
              <a:latin typeface="Tahoma" panose="020B0604030504040204" pitchFamily="34" charset="0"/>
            </a:endParaRPr>
          </a:p>
        </p:txBody>
      </p:sp>
      <p:sp>
        <p:nvSpPr>
          <p:cNvPr id="94225" name="AutoShape 54"/>
          <p:cNvSpPr>
            <a:spLocks noChangeArrowheads="1"/>
          </p:cNvSpPr>
          <p:nvPr/>
        </p:nvSpPr>
        <p:spPr bwMode="auto">
          <a:xfrm rot="180847">
            <a:off x="4613275" y="266700"/>
            <a:ext cx="425450" cy="257175"/>
          </a:xfrm>
          <a:prstGeom prst="curvedRightArrow">
            <a:avLst>
              <a:gd name="adj1" fmla="val 20000"/>
              <a:gd name="adj2" fmla="val 40000"/>
              <a:gd name="adj3" fmla="val 55144"/>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94226" name="Line 56"/>
          <p:cNvSpPr>
            <a:spLocks noChangeShapeType="1"/>
          </p:cNvSpPr>
          <p:nvPr/>
        </p:nvSpPr>
        <p:spPr bwMode="auto">
          <a:xfrm flipV="1">
            <a:off x="4800600" y="762000"/>
            <a:ext cx="15240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4227" name="Line 57"/>
          <p:cNvSpPr>
            <a:spLocks noChangeShapeType="1"/>
          </p:cNvSpPr>
          <p:nvPr/>
        </p:nvSpPr>
        <p:spPr bwMode="auto">
          <a:xfrm>
            <a:off x="5638800" y="762000"/>
            <a:ext cx="533400" cy="685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 name="Marcador de pie de página 1"/>
          <p:cNvSpPr>
            <a:spLocks noGrp="1"/>
          </p:cNvSpPr>
          <p:nvPr>
            <p:ph type="ftr" sz="quarter" idx="12"/>
          </p:nvPr>
        </p:nvSpPr>
        <p:spPr>
          <a:xfrm>
            <a:off x="38100" y="6326188"/>
            <a:ext cx="2895600" cy="457200"/>
          </a:xfrm>
        </p:spPr>
        <p:txBody>
          <a:bodyPr/>
          <a:lstStyle/>
          <a:p>
            <a:pPr>
              <a:defRPr/>
            </a:pPr>
            <a:r>
              <a:rPr lang="es-ES" dirty="0"/>
              <a:t>Joaquín Martínez Torregrosa. Didáctica de las Ciencias Experimentales. Universidad de Alicante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9"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0" fill="hold"/>
                                        <p:tgtEl>
                                          <p:spTgt spid="5"/>
                                        </p:tgtEl>
                                        <p:attrNameLst>
                                          <p:attrName>ppt_w</p:attrName>
                                        </p:attrNameLst>
                                      </p:cBhvr>
                                      <p:tavLst>
                                        <p:tav tm="0" fmla="#ppt_w*sin(2.5*pi*$)">
                                          <p:val>
                                            <p:fltVal val="0"/>
                                          </p:val>
                                        </p:tav>
                                        <p:tav tm="100000">
                                          <p:val>
                                            <p:fltVal val="1"/>
                                          </p:val>
                                        </p:tav>
                                      </p:tavLst>
                                    </p:anim>
                                    <p:anim calcmode="lin" valueType="num">
                                      <p:cBhvr>
                                        <p:cTn id="13" dur="5000" fill="hold"/>
                                        <p:tgtEl>
                                          <p:spTgt spid="5"/>
                                        </p:tgtEl>
                                        <p:attrNameLst>
                                          <p:attrName>ppt_h</p:attrName>
                                        </p:attrNameLst>
                                      </p:cBhvr>
                                      <p:tavLst>
                                        <p:tav tm="0">
                                          <p:val>
                                            <p:strVal val="#ppt_h"/>
                                          </p:val>
                                        </p:tav>
                                        <p:tav tm="100000">
                                          <p:val>
                                            <p:strVal val="#ppt_h"/>
                                          </p:val>
                                        </p:tav>
                                      </p:tavLst>
                                    </p:anim>
                                  </p:childTnLst>
                                </p:cTn>
                              </p:par>
                              <p:par>
                                <p:cTn id="14" presetID="8" presetClass="emph" presetSubtype="0" fill="hold" nodeType="withEffect">
                                  <p:stCondLst>
                                    <p:cond delay="0"/>
                                  </p:stCondLst>
                                  <p:childTnLst>
                                    <p:animRot by="-21600000">
                                      <p:cBhvr>
                                        <p:cTn id="15" dur="5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6258" name="Group 2"/>
          <p:cNvGrpSpPr>
            <a:grpSpLocks/>
          </p:cNvGrpSpPr>
          <p:nvPr/>
        </p:nvGrpSpPr>
        <p:grpSpPr bwMode="auto">
          <a:xfrm>
            <a:off x="6172200" y="3505200"/>
            <a:ext cx="2590800" cy="2362200"/>
            <a:chOff x="3888" y="2208"/>
            <a:chExt cx="1632" cy="1488"/>
          </a:xfrm>
        </p:grpSpPr>
        <p:sp>
          <p:nvSpPr>
            <p:cNvPr id="96288" name="Line 3"/>
            <p:cNvSpPr>
              <a:spLocks noChangeShapeType="1"/>
            </p:cNvSpPr>
            <p:nvPr/>
          </p:nvSpPr>
          <p:spPr bwMode="auto">
            <a:xfrm>
              <a:off x="3888" y="2208"/>
              <a:ext cx="1584" cy="0"/>
            </a:xfrm>
            <a:prstGeom prst="line">
              <a:avLst/>
            </a:prstGeom>
            <a:noFill/>
            <a:ln w="19050">
              <a:solidFill>
                <a:srgbClr val="FFFF66"/>
              </a:solidFill>
              <a:round/>
              <a:headEnd type="triangle" w="lg" len="lg"/>
              <a:tailEnd/>
            </a:ln>
            <a:extLst>
              <a:ext uri="{909E8E84-426E-40DD-AFC4-6F175D3DCCD1}">
                <a14:hiddenFill xmlns:a14="http://schemas.microsoft.com/office/drawing/2010/main">
                  <a:noFill/>
                </a14:hiddenFill>
              </a:ext>
            </a:extLst>
          </p:spPr>
          <p:txBody>
            <a:bodyPr/>
            <a:lstStyle/>
            <a:p>
              <a:endParaRPr lang="es-ES"/>
            </a:p>
          </p:txBody>
        </p:sp>
        <p:sp>
          <p:nvSpPr>
            <p:cNvPr id="96289" name="Line 4"/>
            <p:cNvSpPr>
              <a:spLocks noChangeShapeType="1"/>
            </p:cNvSpPr>
            <p:nvPr/>
          </p:nvSpPr>
          <p:spPr bwMode="auto">
            <a:xfrm>
              <a:off x="3888" y="2400"/>
              <a:ext cx="1584" cy="0"/>
            </a:xfrm>
            <a:prstGeom prst="line">
              <a:avLst/>
            </a:prstGeom>
            <a:noFill/>
            <a:ln w="19050">
              <a:solidFill>
                <a:srgbClr val="FFFF66"/>
              </a:solidFill>
              <a:round/>
              <a:headEnd type="triangle" w="lg" len="lg"/>
              <a:tailEnd/>
            </a:ln>
            <a:extLst>
              <a:ext uri="{909E8E84-426E-40DD-AFC4-6F175D3DCCD1}">
                <a14:hiddenFill xmlns:a14="http://schemas.microsoft.com/office/drawing/2010/main">
                  <a:noFill/>
                </a14:hiddenFill>
              </a:ext>
            </a:extLst>
          </p:spPr>
          <p:txBody>
            <a:bodyPr/>
            <a:lstStyle/>
            <a:p>
              <a:endParaRPr lang="es-ES"/>
            </a:p>
          </p:txBody>
        </p:sp>
        <p:sp>
          <p:nvSpPr>
            <p:cNvPr id="96290" name="Line 5"/>
            <p:cNvSpPr>
              <a:spLocks noChangeShapeType="1"/>
            </p:cNvSpPr>
            <p:nvPr/>
          </p:nvSpPr>
          <p:spPr bwMode="auto">
            <a:xfrm>
              <a:off x="3888" y="2592"/>
              <a:ext cx="1584" cy="0"/>
            </a:xfrm>
            <a:prstGeom prst="line">
              <a:avLst/>
            </a:prstGeom>
            <a:noFill/>
            <a:ln w="19050">
              <a:solidFill>
                <a:srgbClr val="FFFF66"/>
              </a:solidFill>
              <a:round/>
              <a:headEnd type="triangle" w="lg" len="lg"/>
              <a:tailEnd/>
            </a:ln>
            <a:extLst>
              <a:ext uri="{909E8E84-426E-40DD-AFC4-6F175D3DCCD1}">
                <a14:hiddenFill xmlns:a14="http://schemas.microsoft.com/office/drawing/2010/main">
                  <a:noFill/>
                </a14:hiddenFill>
              </a:ext>
            </a:extLst>
          </p:spPr>
          <p:txBody>
            <a:bodyPr/>
            <a:lstStyle/>
            <a:p>
              <a:endParaRPr lang="es-ES"/>
            </a:p>
          </p:txBody>
        </p:sp>
        <p:sp>
          <p:nvSpPr>
            <p:cNvPr id="96291" name="Line 6"/>
            <p:cNvSpPr>
              <a:spLocks noChangeShapeType="1"/>
            </p:cNvSpPr>
            <p:nvPr/>
          </p:nvSpPr>
          <p:spPr bwMode="auto">
            <a:xfrm>
              <a:off x="3936" y="2736"/>
              <a:ext cx="1584" cy="0"/>
            </a:xfrm>
            <a:prstGeom prst="line">
              <a:avLst/>
            </a:prstGeom>
            <a:noFill/>
            <a:ln w="19050">
              <a:solidFill>
                <a:srgbClr val="FFFF66"/>
              </a:solidFill>
              <a:round/>
              <a:headEnd type="triangle" w="lg" len="lg"/>
              <a:tailEnd/>
            </a:ln>
            <a:extLst>
              <a:ext uri="{909E8E84-426E-40DD-AFC4-6F175D3DCCD1}">
                <a14:hiddenFill xmlns:a14="http://schemas.microsoft.com/office/drawing/2010/main">
                  <a:noFill/>
                </a14:hiddenFill>
              </a:ext>
            </a:extLst>
          </p:spPr>
          <p:txBody>
            <a:bodyPr/>
            <a:lstStyle/>
            <a:p>
              <a:endParaRPr lang="es-ES"/>
            </a:p>
          </p:txBody>
        </p:sp>
        <p:sp>
          <p:nvSpPr>
            <p:cNvPr id="96292" name="Line 7"/>
            <p:cNvSpPr>
              <a:spLocks noChangeShapeType="1"/>
            </p:cNvSpPr>
            <p:nvPr/>
          </p:nvSpPr>
          <p:spPr bwMode="auto">
            <a:xfrm>
              <a:off x="3936" y="2928"/>
              <a:ext cx="1584" cy="0"/>
            </a:xfrm>
            <a:prstGeom prst="line">
              <a:avLst/>
            </a:prstGeom>
            <a:noFill/>
            <a:ln w="19050">
              <a:solidFill>
                <a:srgbClr val="FFFF66"/>
              </a:solidFill>
              <a:round/>
              <a:headEnd type="triangle" w="lg" len="lg"/>
              <a:tailEnd/>
            </a:ln>
            <a:extLst>
              <a:ext uri="{909E8E84-426E-40DD-AFC4-6F175D3DCCD1}">
                <a14:hiddenFill xmlns:a14="http://schemas.microsoft.com/office/drawing/2010/main">
                  <a:noFill/>
                </a14:hiddenFill>
              </a:ext>
            </a:extLst>
          </p:spPr>
          <p:txBody>
            <a:bodyPr/>
            <a:lstStyle/>
            <a:p>
              <a:endParaRPr lang="es-ES"/>
            </a:p>
          </p:txBody>
        </p:sp>
        <p:sp>
          <p:nvSpPr>
            <p:cNvPr id="96293" name="Line 8"/>
            <p:cNvSpPr>
              <a:spLocks noChangeShapeType="1"/>
            </p:cNvSpPr>
            <p:nvPr/>
          </p:nvSpPr>
          <p:spPr bwMode="auto">
            <a:xfrm>
              <a:off x="3936" y="3120"/>
              <a:ext cx="1584" cy="0"/>
            </a:xfrm>
            <a:prstGeom prst="line">
              <a:avLst/>
            </a:prstGeom>
            <a:noFill/>
            <a:ln w="19050">
              <a:solidFill>
                <a:srgbClr val="FFFF66"/>
              </a:solidFill>
              <a:round/>
              <a:headEnd type="triangle" w="lg" len="lg"/>
              <a:tailEnd/>
            </a:ln>
            <a:extLst>
              <a:ext uri="{909E8E84-426E-40DD-AFC4-6F175D3DCCD1}">
                <a14:hiddenFill xmlns:a14="http://schemas.microsoft.com/office/drawing/2010/main">
                  <a:noFill/>
                </a14:hiddenFill>
              </a:ext>
            </a:extLst>
          </p:spPr>
          <p:txBody>
            <a:bodyPr/>
            <a:lstStyle/>
            <a:p>
              <a:endParaRPr lang="es-ES"/>
            </a:p>
          </p:txBody>
        </p:sp>
        <p:sp>
          <p:nvSpPr>
            <p:cNvPr id="96294" name="Line 9"/>
            <p:cNvSpPr>
              <a:spLocks noChangeShapeType="1"/>
            </p:cNvSpPr>
            <p:nvPr/>
          </p:nvSpPr>
          <p:spPr bwMode="auto">
            <a:xfrm>
              <a:off x="3936" y="3312"/>
              <a:ext cx="1584" cy="0"/>
            </a:xfrm>
            <a:prstGeom prst="line">
              <a:avLst/>
            </a:prstGeom>
            <a:noFill/>
            <a:ln w="19050">
              <a:solidFill>
                <a:srgbClr val="FFFF66"/>
              </a:solidFill>
              <a:round/>
              <a:headEnd type="triangle" w="lg" len="lg"/>
              <a:tailEnd/>
            </a:ln>
            <a:extLst>
              <a:ext uri="{909E8E84-426E-40DD-AFC4-6F175D3DCCD1}">
                <a14:hiddenFill xmlns:a14="http://schemas.microsoft.com/office/drawing/2010/main">
                  <a:noFill/>
                </a14:hiddenFill>
              </a:ext>
            </a:extLst>
          </p:spPr>
          <p:txBody>
            <a:bodyPr/>
            <a:lstStyle/>
            <a:p>
              <a:endParaRPr lang="es-ES"/>
            </a:p>
          </p:txBody>
        </p:sp>
        <p:sp>
          <p:nvSpPr>
            <p:cNvPr id="96295" name="Line 10"/>
            <p:cNvSpPr>
              <a:spLocks noChangeShapeType="1"/>
            </p:cNvSpPr>
            <p:nvPr/>
          </p:nvSpPr>
          <p:spPr bwMode="auto">
            <a:xfrm>
              <a:off x="3936" y="3504"/>
              <a:ext cx="1584" cy="0"/>
            </a:xfrm>
            <a:prstGeom prst="line">
              <a:avLst/>
            </a:prstGeom>
            <a:noFill/>
            <a:ln w="19050">
              <a:solidFill>
                <a:srgbClr val="FFFF66"/>
              </a:solidFill>
              <a:round/>
              <a:headEnd type="triangle" w="lg" len="lg"/>
              <a:tailEnd/>
            </a:ln>
            <a:extLst>
              <a:ext uri="{909E8E84-426E-40DD-AFC4-6F175D3DCCD1}">
                <a14:hiddenFill xmlns:a14="http://schemas.microsoft.com/office/drawing/2010/main">
                  <a:noFill/>
                </a14:hiddenFill>
              </a:ext>
            </a:extLst>
          </p:spPr>
          <p:txBody>
            <a:bodyPr/>
            <a:lstStyle/>
            <a:p>
              <a:endParaRPr lang="es-ES"/>
            </a:p>
          </p:txBody>
        </p:sp>
        <p:sp>
          <p:nvSpPr>
            <p:cNvPr id="96296" name="Line 11"/>
            <p:cNvSpPr>
              <a:spLocks noChangeShapeType="1"/>
            </p:cNvSpPr>
            <p:nvPr/>
          </p:nvSpPr>
          <p:spPr bwMode="auto">
            <a:xfrm>
              <a:off x="3936" y="3696"/>
              <a:ext cx="1584" cy="0"/>
            </a:xfrm>
            <a:prstGeom prst="line">
              <a:avLst/>
            </a:prstGeom>
            <a:noFill/>
            <a:ln w="19050">
              <a:solidFill>
                <a:srgbClr val="FFFF66"/>
              </a:solidFill>
              <a:round/>
              <a:headEnd type="triangle" w="lg" len="lg"/>
              <a:tailEnd/>
            </a:ln>
            <a:extLst>
              <a:ext uri="{909E8E84-426E-40DD-AFC4-6F175D3DCCD1}">
                <a14:hiddenFill xmlns:a14="http://schemas.microsoft.com/office/drawing/2010/main">
                  <a:noFill/>
                </a14:hiddenFill>
              </a:ext>
            </a:extLst>
          </p:spPr>
          <p:txBody>
            <a:bodyPr/>
            <a:lstStyle/>
            <a:p>
              <a:endParaRPr lang="es-ES"/>
            </a:p>
          </p:txBody>
        </p:sp>
      </p:grpSp>
      <p:sp>
        <p:nvSpPr>
          <p:cNvPr id="78860" name="Text Box 12"/>
          <p:cNvSpPr txBox="1">
            <a:spLocks noChangeArrowheads="1"/>
          </p:cNvSpPr>
          <p:nvPr/>
        </p:nvSpPr>
        <p:spPr bwMode="auto">
          <a:xfrm>
            <a:off x="342900" y="152400"/>
            <a:ext cx="8458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Char char="•"/>
            </a:pPr>
            <a:r>
              <a:rPr lang="es-ES" altLang="es-ES" sz="2000">
                <a:solidFill>
                  <a:schemeClr val="folHlink"/>
                </a:solidFill>
                <a:latin typeface="Tahoma" panose="020B0604030504040204" pitchFamily="34" charset="0"/>
              </a:rPr>
              <a:t> Todos los puntos que ven la culminación al mismo tiempo forman un meridiano (la sombra del gnomon cae sobre la línea meridiana al mismo tiempo)</a:t>
            </a:r>
          </a:p>
        </p:txBody>
      </p:sp>
      <p:sp>
        <p:nvSpPr>
          <p:cNvPr id="78861" name="Text Box 13"/>
          <p:cNvSpPr txBox="1">
            <a:spLocks noChangeArrowheads="1"/>
          </p:cNvSpPr>
          <p:nvPr/>
        </p:nvSpPr>
        <p:spPr bwMode="auto">
          <a:xfrm>
            <a:off x="228600" y="1295400"/>
            <a:ext cx="83058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2000">
                <a:latin typeface="Tahoma" panose="020B0604030504040204" pitchFamily="34" charset="0"/>
              </a:rPr>
              <a:t>Si se toma como referencia el observatorio de Greenwich: </a:t>
            </a:r>
          </a:p>
          <a:p>
            <a:pPr lvl="1" eaLnBrk="1" hangingPunct="1">
              <a:spcBef>
                <a:spcPct val="50000"/>
              </a:spcBef>
              <a:buFontTx/>
              <a:buChar char="•"/>
            </a:pPr>
            <a:r>
              <a:rPr lang="es-ES" altLang="es-ES" sz="2000">
                <a:latin typeface="Tahoma" panose="020B0604030504040204" pitchFamily="34" charset="0"/>
              </a:rPr>
              <a:t>Todos los puntos que estén al Este de Greenwich verán el mediodía antes que en Greenwich (longitud E)</a:t>
            </a:r>
          </a:p>
          <a:p>
            <a:pPr lvl="1" eaLnBrk="1" hangingPunct="1">
              <a:spcBef>
                <a:spcPct val="50000"/>
              </a:spcBef>
              <a:buFontTx/>
              <a:buChar char="•"/>
            </a:pPr>
            <a:r>
              <a:rPr lang="es-ES" altLang="es-ES" sz="2000">
                <a:latin typeface="Tahoma" panose="020B0604030504040204" pitchFamily="34" charset="0"/>
              </a:rPr>
              <a:t>Todos los puntos que estén al Oeste de Greenwich verán el mediodía después que en Greenwich (longitud O)</a:t>
            </a:r>
          </a:p>
        </p:txBody>
      </p:sp>
      <p:sp>
        <p:nvSpPr>
          <p:cNvPr id="78862" name="Text Box 14"/>
          <p:cNvSpPr txBox="1">
            <a:spLocks noChangeArrowheads="1"/>
          </p:cNvSpPr>
          <p:nvPr/>
        </p:nvSpPr>
        <p:spPr bwMode="auto">
          <a:xfrm>
            <a:off x="0" y="4191000"/>
            <a:ext cx="22860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1800">
                <a:solidFill>
                  <a:schemeClr val="folHlink"/>
                </a:solidFill>
                <a:latin typeface="Tahoma" panose="020B0604030504040204" pitchFamily="34" charset="0"/>
              </a:rPr>
              <a:t>La Tierra gira 360º en 24 h (15º/h). Un lugar en que el mediodía se vea 3 h antes que en Greenwich, se encontrará 45º al Este de Greenwich</a:t>
            </a:r>
          </a:p>
        </p:txBody>
      </p:sp>
      <p:sp>
        <p:nvSpPr>
          <p:cNvPr id="78863" name="Text Box 15"/>
          <p:cNvSpPr txBox="1">
            <a:spLocks noChangeArrowheads="1"/>
          </p:cNvSpPr>
          <p:nvPr/>
        </p:nvSpPr>
        <p:spPr bwMode="auto">
          <a:xfrm>
            <a:off x="5562600" y="56388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400" b="1">
                <a:solidFill>
                  <a:srgbClr val="FFFF66"/>
                </a:solidFill>
                <a:latin typeface="Tahoma" panose="020B0604030504040204" pitchFamily="34" charset="0"/>
              </a:rPr>
              <a:t>45º E</a:t>
            </a:r>
            <a:endParaRPr lang="es-ES" altLang="es-ES" sz="1800">
              <a:solidFill>
                <a:srgbClr val="FFFF66"/>
              </a:solidFill>
              <a:latin typeface="Tahoma" panose="020B0604030504040204" pitchFamily="34" charset="0"/>
            </a:endParaRPr>
          </a:p>
        </p:txBody>
      </p:sp>
      <p:sp>
        <p:nvSpPr>
          <p:cNvPr id="78864" name="Text Box 16"/>
          <p:cNvSpPr txBox="1">
            <a:spLocks noChangeArrowheads="1"/>
          </p:cNvSpPr>
          <p:nvPr/>
        </p:nvSpPr>
        <p:spPr bwMode="auto">
          <a:xfrm>
            <a:off x="2362200" y="48006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400" b="1">
                <a:solidFill>
                  <a:schemeClr val="bg2"/>
                </a:solidFill>
                <a:latin typeface="Tahoma" panose="020B0604030504040204" pitchFamily="34" charset="0"/>
              </a:rPr>
              <a:t>90º W</a:t>
            </a:r>
            <a:endParaRPr lang="es-ES" altLang="es-ES" sz="1800">
              <a:solidFill>
                <a:schemeClr val="bg2"/>
              </a:solidFill>
              <a:latin typeface="Tahoma" panose="020B0604030504040204" pitchFamily="34" charset="0"/>
            </a:endParaRPr>
          </a:p>
        </p:txBody>
      </p:sp>
      <p:sp>
        <p:nvSpPr>
          <p:cNvPr id="78865" name="Text Box 17"/>
          <p:cNvSpPr txBox="1">
            <a:spLocks noChangeArrowheads="1"/>
          </p:cNvSpPr>
          <p:nvPr/>
        </p:nvSpPr>
        <p:spPr bwMode="auto">
          <a:xfrm>
            <a:off x="4343400" y="6172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400" b="1">
                <a:solidFill>
                  <a:srgbClr val="FF3300"/>
                </a:solidFill>
                <a:latin typeface="Tahoma" panose="020B0604030504040204" pitchFamily="34" charset="0"/>
              </a:rPr>
              <a:t>0º</a:t>
            </a:r>
            <a:endParaRPr lang="es-ES" altLang="es-ES" sz="1800">
              <a:solidFill>
                <a:srgbClr val="FF3300"/>
              </a:solidFill>
              <a:latin typeface="Tahoma" panose="020B0604030504040204" pitchFamily="34" charset="0"/>
            </a:endParaRPr>
          </a:p>
        </p:txBody>
      </p:sp>
      <p:grpSp>
        <p:nvGrpSpPr>
          <p:cNvPr id="3" name="Group 18"/>
          <p:cNvGrpSpPr>
            <a:grpSpLocks/>
          </p:cNvGrpSpPr>
          <p:nvPr/>
        </p:nvGrpSpPr>
        <p:grpSpPr bwMode="auto">
          <a:xfrm>
            <a:off x="3200400" y="3429000"/>
            <a:ext cx="1366838" cy="2743200"/>
            <a:chOff x="720" y="1920"/>
            <a:chExt cx="861" cy="1728"/>
          </a:xfrm>
        </p:grpSpPr>
        <p:sp>
          <p:nvSpPr>
            <p:cNvPr id="96279" name="Line 19"/>
            <p:cNvSpPr>
              <a:spLocks noChangeShapeType="1"/>
            </p:cNvSpPr>
            <p:nvPr/>
          </p:nvSpPr>
          <p:spPr bwMode="auto">
            <a:xfrm flipH="1">
              <a:off x="946" y="2064"/>
              <a:ext cx="59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6280" name="Line 20"/>
            <p:cNvSpPr>
              <a:spLocks noChangeShapeType="1"/>
            </p:cNvSpPr>
            <p:nvPr/>
          </p:nvSpPr>
          <p:spPr bwMode="auto">
            <a:xfrm flipH="1">
              <a:off x="810" y="2246"/>
              <a:ext cx="726"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6281" name="Line 21"/>
            <p:cNvSpPr>
              <a:spLocks noChangeShapeType="1"/>
            </p:cNvSpPr>
            <p:nvPr/>
          </p:nvSpPr>
          <p:spPr bwMode="auto">
            <a:xfrm flipH="1">
              <a:off x="720" y="2427"/>
              <a:ext cx="816"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6282" name="Line 22"/>
            <p:cNvSpPr>
              <a:spLocks noChangeShapeType="1"/>
            </p:cNvSpPr>
            <p:nvPr/>
          </p:nvSpPr>
          <p:spPr bwMode="auto">
            <a:xfrm flipH="1">
              <a:off x="720" y="2654"/>
              <a:ext cx="81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6283" name="Line 23"/>
            <p:cNvSpPr>
              <a:spLocks noChangeShapeType="1"/>
            </p:cNvSpPr>
            <p:nvPr/>
          </p:nvSpPr>
          <p:spPr bwMode="auto">
            <a:xfrm flipH="1">
              <a:off x="765" y="2835"/>
              <a:ext cx="771"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6284" name="Line 24"/>
            <p:cNvSpPr>
              <a:spLocks noChangeShapeType="1"/>
            </p:cNvSpPr>
            <p:nvPr/>
          </p:nvSpPr>
          <p:spPr bwMode="auto">
            <a:xfrm flipH="1">
              <a:off x="856" y="3017"/>
              <a:ext cx="725"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6285" name="Line 25"/>
            <p:cNvSpPr>
              <a:spLocks noChangeShapeType="1"/>
            </p:cNvSpPr>
            <p:nvPr/>
          </p:nvSpPr>
          <p:spPr bwMode="auto">
            <a:xfrm flipH="1">
              <a:off x="992" y="3244"/>
              <a:ext cx="544"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6286" name="Line 26"/>
            <p:cNvSpPr>
              <a:spLocks noChangeShapeType="1"/>
            </p:cNvSpPr>
            <p:nvPr/>
          </p:nvSpPr>
          <p:spPr bwMode="auto">
            <a:xfrm flipH="1">
              <a:off x="1219" y="3425"/>
              <a:ext cx="317"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6287" name="Line 27"/>
            <p:cNvSpPr>
              <a:spLocks noChangeShapeType="1"/>
            </p:cNvSpPr>
            <p:nvPr/>
          </p:nvSpPr>
          <p:spPr bwMode="auto">
            <a:xfrm flipV="1">
              <a:off x="1536" y="1920"/>
              <a:ext cx="0" cy="172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4" name="Group 28"/>
          <p:cNvGrpSpPr>
            <a:grpSpLocks/>
          </p:cNvGrpSpPr>
          <p:nvPr/>
        </p:nvGrpSpPr>
        <p:grpSpPr bwMode="auto">
          <a:xfrm>
            <a:off x="3124200" y="3429000"/>
            <a:ext cx="2743200" cy="2743200"/>
            <a:chOff x="1968" y="2160"/>
            <a:chExt cx="1728" cy="1728"/>
          </a:xfrm>
        </p:grpSpPr>
        <p:sp>
          <p:nvSpPr>
            <p:cNvPr id="96269" name="Oval 29"/>
            <p:cNvSpPr>
              <a:spLocks noChangeArrowheads="1"/>
            </p:cNvSpPr>
            <p:nvPr/>
          </p:nvSpPr>
          <p:spPr bwMode="auto">
            <a:xfrm>
              <a:off x="1968" y="2160"/>
              <a:ext cx="1728" cy="172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96270" name="AutoShape 30"/>
            <p:cNvSpPr>
              <a:spLocks noChangeArrowheads="1"/>
            </p:cNvSpPr>
            <p:nvPr/>
          </p:nvSpPr>
          <p:spPr bwMode="auto">
            <a:xfrm rot="4582555" flipV="1">
              <a:off x="2598" y="2778"/>
              <a:ext cx="459" cy="4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3 w 21600"/>
                <a:gd name="T19" fmla="*/ 3164 h 21600"/>
                <a:gd name="T20" fmla="*/ 18447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03" y="12617"/>
                  </a:moveTo>
                  <a:cubicBezTo>
                    <a:pt x="2175" y="17174"/>
                    <a:pt x="6160" y="20469"/>
                    <a:pt x="10800" y="20469"/>
                  </a:cubicBezTo>
                  <a:cubicBezTo>
                    <a:pt x="16140" y="20469"/>
                    <a:pt x="20469" y="16140"/>
                    <a:pt x="20469" y="10800"/>
                  </a:cubicBezTo>
                  <a:cubicBezTo>
                    <a:pt x="20469" y="5459"/>
                    <a:pt x="16140" y="1131"/>
                    <a:pt x="10800" y="1131"/>
                  </a:cubicBezTo>
                  <a:cubicBezTo>
                    <a:pt x="8799" y="1130"/>
                    <a:pt x="6848" y="1751"/>
                    <a:pt x="5215" y="2907"/>
                  </a:cubicBezTo>
                  <a:lnTo>
                    <a:pt x="4561" y="1983"/>
                  </a:lnTo>
                  <a:cubicBezTo>
                    <a:pt x="6385" y="693"/>
                    <a:pt x="8565" y="-1"/>
                    <a:pt x="10800" y="0"/>
                  </a:cubicBezTo>
                  <a:cubicBezTo>
                    <a:pt x="16764" y="0"/>
                    <a:pt x="21600" y="4835"/>
                    <a:pt x="21600" y="10800"/>
                  </a:cubicBezTo>
                  <a:cubicBezTo>
                    <a:pt x="21600" y="16764"/>
                    <a:pt x="16764" y="21600"/>
                    <a:pt x="10800" y="21600"/>
                  </a:cubicBezTo>
                  <a:cubicBezTo>
                    <a:pt x="5618" y="21600"/>
                    <a:pt x="1166" y="17919"/>
                    <a:pt x="192" y="12830"/>
                  </a:cubicBezTo>
                  <a:lnTo>
                    <a:pt x="-2460" y="13338"/>
                  </a:lnTo>
                  <a:lnTo>
                    <a:pt x="133" y="9516"/>
                  </a:lnTo>
                  <a:lnTo>
                    <a:pt x="3955" y="12110"/>
                  </a:lnTo>
                  <a:lnTo>
                    <a:pt x="1303" y="12617"/>
                  </a:lnTo>
                  <a:close/>
                </a:path>
              </a:pathLst>
            </a:custGeom>
            <a:solidFill>
              <a:schemeClr val="accent1"/>
            </a:solidFill>
            <a:ln w="9525">
              <a:solidFill>
                <a:schemeClr val="tx1"/>
              </a:solidFill>
              <a:miter lim="800000"/>
              <a:headEnd/>
              <a:tailEnd/>
            </a:ln>
          </p:spPr>
          <p:txBody>
            <a:bodyPr wrap="none" anchor="ctr"/>
            <a:lstStyle/>
            <a:p>
              <a:endParaRPr lang="es-ES"/>
            </a:p>
          </p:txBody>
        </p:sp>
        <p:sp>
          <p:nvSpPr>
            <p:cNvPr id="96271" name="Text Box 31"/>
            <p:cNvSpPr txBox="1">
              <a:spLocks noChangeArrowheads="1"/>
            </p:cNvSpPr>
            <p:nvPr/>
          </p:nvSpPr>
          <p:spPr bwMode="auto">
            <a:xfrm>
              <a:off x="2688" y="2928"/>
              <a:ext cx="240"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800">
                  <a:latin typeface="Tahoma" panose="020B0604030504040204" pitchFamily="34" charset="0"/>
                </a:rPr>
                <a:t>PN</a:t>
              </a:r>
            </a:p>
          </p:txBody>
        </p:sp>
        <p:sp>
          <p:nvSpPr>
            <p:cNvPr id="96272" name="Line 32"/>
            <p:cNvSpPr>
              <a:spLocks noChangeShapeType="1"/>
            </p:cNvSpPr>
            <p:nvPr/>
          </p:nvSpPr>
          <p:spPr bwMode="auto">
            <a:xfrm>
              <a:off x="2832" y="3024"/>
              <a:ext cx="0" cy="864"/>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6273" name="Line 33"/>
            <p:cNvSpPr>
              <a:spLocks noChangeShapeType="1"/>
            </p:cNvSpPr>
            <p:nvPr/>
          </p:nvSpPr>
          <p:spPr bwMode="auto">
            <a:xfrm>
              <a:off x="2832" y="3024"/>
              <a:ext cx="672" cy="576"/>
            </a:xfrm>
            <a:prstGeom prst="line">
              <a:avLst/>
            </a:prstGeom>
            <a:noFill/>
            <a:ln w="38100">
              <a:solidFill>
                <a:srgbClr val="FFFF66"/>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6274" name="Oval 34"/>
            <p:cNvSpPr>
              <a:spLocks noChangeArrowheads="1"/>
            </p:cNvSpPr>
            <p:nvPr/>
          </p:nvSpPr>
          <p:spPr bwMode="auto">
            <a:xfrm>
              <a:off x="2352" y="2544"/>
              <a:ext cx="960" cy="960"/>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96275" name="Line 35"/>
            <p:cNvSpPr>
              <a:spLocks noChangeShapeType="1"/>
            </p:cNvSpPr>
            <p:nvPr/>
          </p:nvSpPr>
          <p:spPr bwMode="auto">
            <a:xfrm flipH="1">
              <a:off x="1968" y="3024"/>
              <a:ext cx="86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6276" name="Line 36"/>
            <p:cNvSpPr>
              <a:spLocks noChangeShapeType="1"/>
            </p:cNvSpPr>
            <p:nvPr/>
          </p:nvSpPr>
          <p:spPr bwMode="auto">
            <a:xfrm>
              <a:off x="2592" y="3504"/>
              <a:ext cx="480" cy="0"/>
            </a:xfrm>
            <a:prstGeom prst="line">
              <a:avLst/>
            </a:prstGeom>
            <a:noFill/>
            <a:ln w="28575">
              <a:solidFill>
                <a:srgbClr val="FF3300"/>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es-ES"/>
            </a:p>
          </p:txBody>
        </p:sp>
        <p:sp>
          <p:nvSpPr>
            <p:cNvPr id="96277" name="Text Box 37"/>
            <p:cNvSpPr txBox="1">
              <a:spLocks noChangeArrowheads="1"/>
            </p:cNvSpPr>
            <p:nvPr/>
          </p:nvSpPr>
          <p:spPr bwMode="auto">
            <a:xfrm>
              <a:off x="3024" y="3408"/>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1600">
                  <a:solidFill>
                    <a:srgbClr val="FF3300"/>
                  </a:solidFill>
                  <a:latin typeface="Tahoma" panose="020B0604030504040204" pitchFamily="34" charset="0"/>
                </a:rPr>
                <a:t>E</a:t>
              </a:r>
            </a:p>
          </p:txBody>
        </p:sp>
        <p:sp>
          <p:nvSpPr>
            <p:cNvPr id="96278" name="Text Box 38"/>
            <p:cNvSpPr txBox="1">
              <a:spLocks noChangeArrowheads="1"/>
            </p:cNvSpPr>
            <p:nvPr/>
          </p:nvSpPr>
          <p:spPr bwMode="auto">
            <a:xfrm>
              <a:off x="2400" y="3408"/>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1600">
                  <a:solidFill>
                    <a:srgbClr val="FF3300"/>
                  </a:solidFill>
                  <a:latin typeface="Tahoma" panose="020B0604030504040204" pitchFamily="34" charset="0"/>
                </a:rPr>
                <a:t>W</a:t>
              </a:r>
            </a:p>
          </p:txBody>
        </p:sp>
      </p:grpSp>
      <p:sp>
        <p:nvSpPr>
          <p:cNvPr id="78887" name="Text Box 39"/>
          <p:cNvSpPr txBox="1">
            <a:spLocks noChangeArrowheads="1"/>
          </p:cNvSpPr>
          <p:nvPr/>
        </p:nvSpPr>
        <p:spPr bwMode="auto">
          <a:xfrm>
            <a:off x="4724400" y="60960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1800">
                <a:solidFill>
                  <a:srgbClr val="FF3300"/>
                </a:solidFill>
                <a:latin typeface="Tahoma" panose="020B0604030504040204" pitchFamily="34" charset="0"/>
              </a:rPr>
              <a:t>Meridiano de Greenwich</a:t>
            </a:r>
          </a:p>
        </p:txBody>
      </p:sp>
      <p:sp>
        <p:nvSpPr>
          <p:cNvPr id="2" name="Marcador de pie de página 1"/>
          <p:cNvSpPr>
            <a:spLocks noGrp="1"/>
          </p:cNvSpPr>
          <p:nvPr>
            <p:ph type="ftr" sz="quarter" idx="12"/>
          </p:nvPr>
        </p:nvSpPr>
        <p:spPr>
          <a:xfrm>
            <a:off x="6395987" y="6251442"/>
            <a:ext cx="2895600" cy="457200"/>
          </a:xfrm>
        </p:spPr>
        <p:txBody>
          <a:bodyPr/>
          <a:lstStyle/>
          <a:p>
            <a:pPr>
              <a:defRPr/>
            </a:pPr>
            <a:r>
              <a:rPr lang="es-ES" dirty="0"/>
              <a:t>Joaquín Martínez Torregrosa. Didáctica de las Ciencias Experimentales. Universidad de Alicante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mph" presetSubtype="0" fill="hold" nodeType="clickEffect">
                                  <p:stCondLst>
                                    <p:cond delay="0"/>
                                  </p:stCondLst>
                                  <p:childTnLst>
                                    <p:animRot by="-10800000">
                                      <p:cBhvr>
                                        <p:cTn id="12" dur="5000" fill="hold"/>
                                        <p:tgtEl>
                                          <p:spTgt spid="4"/>
                                        </p:tgtEl>
                                        <p:attrNameLst>
                                          <p:attrName>r</p:attrName>
                                        </p:attrNameLst>
                                      </p:cBhvr>
                                    </p:animRot>
                                  </p:childTnLst>
                                </p:cTn>
                              </p:par>
                              <p:par>
                                <p:cTn id="13" presetID="8" presetClass="emph" presetSubtype="0" fill="hold" nodeType="withEffect">
                                  <p:stCondLst>
                                    <p:cond delay="0"/>
                                  </p:stCondLst>
                                  <p:childTnLst>
                                    <p:animRot by="-10800000">
                                      <p:cBhvr>
                                        <p:cTn id="14" dur="5000" fill="hold"/>
                                        <p:tgtEl>
                                          <p:spTgt spid="4"/>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86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mph" presetSubtype="0" fill="hold" nodeType="clickEffect">
                                  <p:stCondLst>
                                    <p:cond delay="0"/>
                                  </p:stCondLst>
                                  <p:childTnLst>
                                    <p:animRot by="-21600000">
                                      <p:cBhvr>
                                        <p:cTn id="22" dur="5000" fill="hold"/>
                                        <p:tgtEl>
                                          <p:spTgt spid="4"/>
                                        </p:tgtEl>
                                        <p:attrNameLst>
                                          <p:attrName>r</p:attrName>
                                        </p:attrNameLst>
                                      </p:cBhvr>
                                    </p:animRo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88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88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888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8862"/>
                                        </p:tgtEl>
                                        <p:attrNameLst>
                                          <p:attrName>style.visibility</p:attrName>
                                        </p:attrNameLst>
                                      </p:cBhvr>
                                      <p:to>
                                        <p:strVal val="visible"/>
                                      </p:to>
                                    </p:set>
                                  </p:childTnLst>
                                </p:cTn>
                              </p:par>
                            </p:childTnLst>
                          </p:cTn>
                        </p:par>
                        <p:par>
                          <p:cTn id="35" fill="hold" nodeType="afterGroup">
                            <p:stCondLst>
                              <p:cond delay="0"/>
                            </p:stCondLst>
                            <p:childTnLst>
                              <p:par>
                                <p:cTn id="36" presetID="1" presetClass="entr" presetSubtype="0" fill="hold" grpId="0" nodeType="afterEffect">
                                  <p:stCondLst>
                                    <p:cond delay="8000"/>
                                  </p:stCondLst>
                                  <p:childTnLst>
                                    <p:set>
                                      <p:cBhvr>
                                        <p:cTn id="37" dur="1" fill="hold">
                                          <p:stCondLst>
                                            <p:cond delay="0"/>
                                          </p:stCondLst>
                                        </p:cTn>
                                        <p:tgtEl>
                                          <p:spTgt spid="78863"/>
                                        </p:tgtEl>
                                        <p:attrNameLst>
                                          <p:attrName>style.visibility</p:attrName>
                                        </p:attrNameLst>
                                      </p:cBhvr>
                                      <p:to>
                                        <p:strVal val="visible"/>
                                      </p:to>
                                    </p:set>
                                  </p:childTnLst>
                                </p:cTn>
                              </p:par>
                            </p:childTnLst>
                          </p:cTn>
                        </p:par>
                        <p:par>
                          <p:cTn id="38" fill="hold" nodeType="afterGroup">
                            <p:stCondLst>
                              <p:cond delay="8000"/>
                            </p:stCondLst>
                            <p:childTnLst>
                              <p:par>
                                <p:cTn id="39" presetID="1" presetClass="entr" presetSubtype="0" fill="hold" grpId="0" nodeType="afterEffect">
                                  <p:stCondLst>
                                    <p:cond delay="15000"/>
                                  </p:stCondLst>
                                  <p:childTnLst>
                                    <p:set>
                                      <p:cBhvr>
                                        <p:cTn id="40" dur="1" fill="hold">
                                          <p:stCondLst>
                                            <p:cond delay="0"/>
                                          </p:stCondLst>
                                        </p:cTn>
                                        <p:tgtEl>
                                          <p:spTgt spid="788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0" grpId="0"/>
      <p:bldP spid="78861" grpId="0"/>
      <p:bldP spid="78862" grpId="0"/>
      <p:bldP spid="78863" grpId="0"/>
      <p:bldP spid="78864" grpId="0"/>
      <p:bldP spid="78865" grpId="0"/>
      <p:bldP spid="7888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Group 19"/>
          <p:cNvGrpSpPr>
            <a:grpSpLocks/>
          </p:cNvGrpSpPr>
          <p:nvPr/>
        </p:nvGrpSpPr>
        <p:grpSpPr bwMode="auto">
          <a:xfrm>
            <a:off x="6172200" y="3505200"/>
            <a:ext cx="2590800" cy="2362200"/>
            <a:chOff x="3888" y="2208"/>
            <a:chExt cx="1632" cy="1488"/>
          </a:xfrm>
        </p:grpSpPr>
        <p:sp>
          <p:nvSpPr>
            <p:cNvPr id="98341" name="Line 9"/>
            <p:cNvSpPr>
              <a:spLocks noChangeShapeType="1"/>
            </p:cNvSpPr>
            <p:nvPr/>
          </p:nvSpPr>
          <p:spPr bwMode="auto">
            <a:xfrm>
              <a:off x="3888" y="2208"/>
              <a:ext cx="1584" cy="0"/>
            </a:xfrm>
            <a:prstGeom prst="line">
              <a:avLst/>
            </a:prstGeom>
            <a:noFill/>
            <a:ln w="19050">
              <a:solidFill>
                <a:srgbClr val="FFFF66"/>
              </a:solidFill>
              <a:round/>
              <a:headEnd type="triangle" w="lg" len="lg"/>
              <a:tailEnd/>
            </a:ln>
            <a:extLst>
              <a:ext uri="{909E8E84-426E-40DD-AFC4-6F175D3DCCD1}">
                <a14:hiddenFill xmlns:a14="http://schemas.microsoft.com/office/drawing/2010/main">
                  <a:noFill/>
                </a14:hiddenFill>
              </a:ext>
            </a:extLst>
          </p:spPr>
          <p:txBody>
            <a:bodyPr/>
            <a:lstStyle/>
            <a:p>
              <a:endParaRPr lang="es-ES"/>
            </a:p>
          </p:txBody>
        </p:sp>
        <p:sp>
          <p:nvSpPr>
            <p:cNvPr id="98342" name="Line 10"/>
            <p:cNvSpPr>
              <a:spLocks noChangeShapeType="1"/>
            </p:cNvSpPr>
            <p:nvPr/>
          </p:nvSpPr>
          <p:spPr bwMode="auto">
            <a:xfrm>
              <a:off x="3888" y="2400"/>
              <a:ext cx="1584" cy="0"/>
            </a:xfrm>
            <a:prstGeom prst="line">
              <a:avLst/>
            </a:prstGeom>
            <a:noFill/>
            <a:ln w="19050">
              <a:solidFill>
                <a:srgbClr val="FFFF66"/>
              </a:solidFill>
              <a:round/>
              <a:headEnd type="triangle" w="lg" len="lg"/>
              <a:tailEnd/>
            </a:ln>
            <a:extLst>
              <a:ext uri="{909E8E84-426E-40DD-AFC4-6F175D3DCCD1}">
                <a14:hiddenFill xmlns:a14="http://schemas.microsoft.com/office/drawing/2010/main">
                  <a:noFill/>
                </a14:hiddenFill>
              </a:ext>
            </a:extLst>
          </p:spPr>
          <p:txBody>
            <a:bodyPr/>
            <a:lstStyle/>
            <a:p>
              <a:endParaRPr lang="es-ES"/>
            </a:p>
          </p:txBody>
        </p:sp>
        <p:sp>
          <p:nvSpPr>
            <p:cNvPr id="98343" name="Line 11"/>
            <p:cNvSpPr>
              <a:spLocks noChangeShapeType="1"/>
            </p:cNvSpPr>
            <p:nvPr/>
          </p:nvSpPr>
          <p:spPr bwMode="auto">
            <a:xfrm>
              <a:off x="3888" y="2592"/>
              <a:ext cx="1584" cy="0"/>
            </a:xfrm>
            <a:prstGeom prst="line">
              <a:avLst/>
            </a:prstGeom>
            <a:noFill/>
            <a:ln w="19050">
              <a:solidFill>
                <a:srgbClr val="FFFF66"/>
              </a:solidFill>
              <a:round/>
              <a:headEnd type="triangle" w="lg" len="lg"/>
              <a:tailEnd/>
            </a:ln>
            <a:extLst>
              <a:ext uri="{909E8E84-426E-40DD-AFC4-6F175D3DCCD1}">
                <a14:hiddenFill xmlns:a14="http://schemas.microsoft.com/office/drawing/2010/main">
                  <a:noFill/>
                </a14:hiddenFill>
              </a:ext>
            </a:extLst>
          </p:spPr>
          <p:txBody>
            <a:bodyPr/>
            <a:lstStyle/>
            <a:p>
              <a:endParaRPr lang="es-ES"/>
            </a:p>
          </p:txBody>
        </p:sp>
        <p:sp>
          <p:nvSpPr>
            <p:cNvPr id="98344" name="Line 12"/>
            <p:cNvSpPr>
              <a:spLocks noChangeShapeType="1"/>
            </p:cNvSpPr>
            <p:nvPr/>
          </p:nvSpPr>
          <p:spPr bwMode="auto">
            <a:xfrm>
              <a:off x="3936" y="2736"/>
              <a:ext cx="1584" cy="0"/>
            </a:xfrm>
            <a:prstGeom prst="line">
              <a:avLst/>
            </a:prstGeom>
            <a:noFill/>
            <a:ln w="19050">
              <a:solidFill>
                <a:srgbClr val="FFFF66"/>
              </a:solidFill>
              <a:round/>
              <a:headEnd type="triangle" w="lg" len="lg"/>
              <a:tailEnd/>
            </a:ln>
            <a:extLst>
              <a:ext uri="{909E8E84-426E-40DD-AFC4-6F175D3DCCD1}">
                <a14:hiddenFill xmlns:a14="http://schemas.microsoft.com/office/drawing/2010/main">
                  <a:noFill/>
                </a14:hiddenFill>
              </a:ext>
            </a:extLst>
          </p:spPr>
          <p:txBody>
            <a:bodyPr/>
            <a:lstStyle/>
            <a:p>
              <a:endParaRPr lang="es-ES"/>
            </a:p>
          </p:txBody>
        </p:sp>
        <p:sp>
          <p:nvSpPr>
            <p:cNvPr id="98345" name="Line 13"/>
            <p:cNvSpPr>
              <a:spLocks noChangeShapeType="1"/>
            </p:cNvSpPr>
            <p:nvPr/>
          </p:nvSpPr>
          <p:spPr bwMode="auto">
            <a:xfrm>
              <a:off x="3936" y="2928"/>
              <a:ext cx="1584" cy="0"/>
            </a:xfrm>
            <a:prstGeom prst="line">
              <a:avLst/>
            </a:prstGeom>
            <a:noFill/>
            <a:ln w="19050">
              <a:solidFill>
                <a:srgbClr val="FFFF66"/>
              </a:solidFill>
              <a:round/>
              <a:headEnd type="triangle" w="lg" len="lg"/>
              <a:tailEnd/>
            </a:ln>
            <a:extLst>
              <a:ext uri="{909E8E84-426E-40DD-AFC4-6F175D3DCCD1}">
                <a14:hiddenFill xmlns:a14="http://schemas.microsoft.com/office/drawing/2010/main">
                  <a:noFill/>
                </a14:hiddenFill>
              </a:ext>
            </a:extLst>
          </p:spPr>
          <p:txBody>
            <a:bodyPr/>
            <a:lstStyle/>
            <a:p>
              <a:endParaRPr lang="es-ES"/>
            </a:p>
          </p:txBody>
        </p:sp>
        <p:sp>
          <p:nvSpPr>
            <p:cNvPr id="98346" name="Line 14"/>
            <p:cNvSpPr>
              <a:spLocks noChangeShapeType="1"/>
            </p:cNvSpPr>
            <p:nvPr/>
          </p:nvSpPr>
          <p:spPr bwMode="auto">
            <a:xfrm>
              <a:off x="3936" y="3120"/>
              <a:ext cx="1584" cy="0"/>
            </a:xfrm>
            <a:prstGeom prst="line">
              <a:avLst/>
            </a:prstGeom>
            <a:noFill/>
            <a:ln w="19050">
              <a:solidFill>
                <a:srgbClr val="FFFF66"/>
              </a:solidFill>
              <a:round/>
              <a:headEnd type="triangle" w="lg" len="lg"/>
              <a:tailEnd/>
            </a:ln>
            <a:extLst>
              <a:ext uri="{909E8E84-426E-40DD-AFC4-6F175D3DCCD1}">
                <a14:hiddenFill xmlns:a14="http://schemas.microsoft.com/office/drawing/2010/main">
                  <a:noFill/>
                </a14:hiddenFill>
              </a:ext>
            </a:extLst>
          </p:spPr>
          <p:txBody>
            <a:bodyPr/>
            <a:lstStyle/>
            <a:p>
              <a:endParaRPr lang="es-ES"/>
            </a:p>
          </p:txBody>
        </p:sp>
        <p:sp>
          <p:nvSpPr>
            <p:cNvPr id="98347" name="Line 15"/>
            <p:cNvSpPr>
              <a:spLocks noChangeShapeType="1"/>
            </p:cNvSpPr>
            <p:nvPr/>
          </p:nvSpPr>
          <p:spPr bwMode="auto">
            <a:xfrm>
              <a:off x="3936" y="3312"/>
              <a:ext cx="1584" cy="0"/>
            </a:xfrm>
            <a:prstGeom prst="line">
              <a:avLst/>
            </a:prstGeom>
            <a:noFill/>
            <a:ln w="19050">
              <a:solidFill>
                <a:srgbClr val="FFFF66"/>
              </a:solidFill>
              <a:round/>
              <a:headEnd type="triangle" w="lg" len="lg"/>
              <a:tailEnd/>
            </a:ln>
            <a:extLst>
              <a:ext uri="{909E8E84-426E-40DD-AFC4-6F175D3DCCD1}">
                <a14:hiddenFill xmlns:a14="http://schemas.microsoft.com/office/drawing/2010/main">
                  <a:noFill/>
                </a14:hiddenFill>
              </a:ext>
            </a:extLst>
          </p:spPr>
          <p:txBody>
            <a:bodyPr/>
            <a:lstStyle/>
            <a:p>
              <a:endParaRPr lang="es-ES"/>
            </a:p>
          </p:txBody>
        </p:sp>
        <p:sp>
          <p:nvSpPr>
            <p:cNvPr id="98348" name="Line 16"/>
            <p:cNvSpPr>
              <a:spLocks noChangeShapeType="1"/>
            </p:cNvSpPr>
            <p:nvPr/>
          </p:nvSpPr>
          <p:spPr bwMode="auto">
            <a:xfrm>
              <a:off x="3936" y="3504"/>
              <a:ext cx="1584" cy="0"/>
            </a:xfrm>
            <a:prstGeom prst="line">
              <a:avLst/>
            </a:prstGeom>
            <a:noFill/>
            <a:ln w="19050">
              <a:solidFill>
                <a:srgbClr val="FFFF66"/>
              </a:solidFill>
              <a:round/>
              <a:headEnd type="triangle" w="lg" len="lg"/>
              <a:tailEnd/>
            </a:ln>
            <a:extLst>
              <a:ext uri="{909E8E84-426E-40DD-AFC4-6F175D3DCCD1}">
                <a14:hiddenFill xmlns:a14="http://schemas.microsoft.com/office/drawing/2010/main">
                  <a:noFill/>
                </a14:hiddenFill>
              </a:ext>
            </a:extLst>
          </p:spPr>
          <p:txBody>
            <a:bodyPr/>
            <a:lstStyle/>
            <a:p>
              <a:endParaRPr lang="es-ES"/>
            </a:p>
          </p:txBody>
        </p:sp>
        <p:sp>
          <p:nvSpPr>
            <p:cNvPr id="98349" name="Line 17"/>
            <p:cNvSpPr>
              <a:spLocks noChangeShapeType="1"/>
            </p:cNvSpPr>
            <p:nvPr/>
          </p:nvSpPr>
          <p:spPr bwMode="auto">
            <a:xfrm>
              <a:off x="3936" y="3696"/>
              <a:ext cx="1584" cy="0"/>
            </a:xfrm>
            <a:prstGeom prst="line">
              <a:avLst/>
            </a:prstGeom>
            <a:noFill/>
            <a:ln w="19050">
              <a:solidFill>
                <a:srgbClr val="FFFF66"/>
              </a:solidFill>
              <a:round/>
              <a:headEnd type="triangle" w="lg" len="lg"/>
              <a:tailEnd/>
            </a:ln>
            <a:extLst>
              <a:ext uri="{909E8E84-426E-40DD-AFC4-6F175D3DCCD1}">
                <a14:hiddenFill xmlns:a14="http://schemas.microsoft.com/office/drawing/2010/main">
                  <a:noFill/>
                </a14:hiddenFill>
              </a:ext>
            </a:extLst>
          </p:spPr>
          <p:txBody>
            <a:bodyPr/>
            <a:lstStyle/>
            <a:p>
              <a:endParaRPr lang="es-ES"/>
            </a:p>
          </p:txBody>
        </p:sp>
      </p:grpSp>
      <p:grpSp>
        <p:nvGrpSpPr>
          <p:cNvPr id="3" name="Group 56"/>
          <p:cNvGrpSpPr>
            <a:grpSpLocks/>
          </p:cNvGrpSpPr>
          <p:nvPr/>
        </p:nvGrpSpPr>
        <p:grpSpPr bwMode="auto">
          <a:xfrm>
            <a:off x="3124200" y="3429000"/>
            <a:ext cx="1371600" cy="2743200"/>
            <a:chOff x="576" y="2160"/>
            <a:chExt cx="864" cy="1728"/>
          </a:xfrm>
        </p:grpSpPr>
        <p:grpSp>
          <p:nvGrpSpPr>
            <p:cNvPr id="98331" name="Group 30"/>
            <p:cNvGrpSpPr>
              <a:grpSpLocks/>
            </p:cNvGrpSpPr>
            <p:nvPr/>
          </p:nvGrpSpPr>
          <p:grpSpPr bwMode="auto">
            <a:xfrm>
              <a:off x="576" y="2352"/>
              <a:ext cx="861" cy="1452"/>
              <a:chOff x="2200" y="436"/>
              <a:chExt cx="861" cy="1452"/>
            </a:xfrm>
          </p:grpSpPr>
          <p:sp>
            <p:nvSpPr>
              <p:cNvPr id="98333" name="Line 31"/>
              <p:cNvSpPr>
                <a:spLocks noChangeShapeType="1"/>
              </p:cNvSpPr>
              <p:nvPr/>
            </p:nvSpPr>
            <p:spPr bwMode="auto">
              <a:xfrm flipH="1">
                <a:off x="2426" y="436"/>
                <a:ext cx="59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8334" name="Line 32"/>
              <p:cNvSpPr>
                <a:spLocks noChangeShapeType="1"/>
              </p:cNvSpPr>
              <p:nvPr/>
            </p:nvSpPr>
            <p:spPr bwMode="auto">
              <a:xfrm flipH="1">
                <a:off x="2290" y="618"/>
                <a:ext cx="726"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8335" name="Line 33"/>
              <p:cNvSpPr>
                <a:spLocks noChangeShapeType="1"/>
              </p:cNvSpPr>
              <p:nvPr/>
            </p:nvSpPr>
            <p:spPr bwMode="auto">
              <a:xfrm flipH="1">
                <a:off x="2200" y="799"/>
                <a:ext cx="816"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8336" name="Line 34"/>
              <p:cNvSpPr>
                <a:spLocks noChangeShapeType="1"/>
              </p:cNvSpPr>
              <p:nvPr/>
            </p:nvSpPr>
            <p:spPr bwMode="auto">
              <a:xfrm flipH="1">
                <a:off x="2200" y="1026"/>
                <a:ext cx="81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8337" name="Line 35"/>
              <p:cNvSpPr>
                <a:spLocks noChangeShapeType="1"/>
              </p:cNvSpPr>
              <p:nvPr/>
            </p:nvSpPr>
            <p:spPr bwMode="auto">
              <a:xfrm flipH="1">
                <a:off x="2245" y="1207"/>
                <a:ext cx="771"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8338" name="Line 36"/>
              <p:cNvSpPr>
                <a:spLocks noChangeShapeType="1"/>
              </p:cNvSpPr>
              <p:nvPr/>
            </p:nvSpPr>
            <p:spPr bwMode="auto">
              <a:xfrm flipH="1">
                <a:off x="2336" y="1389"/>
                <a:ext cx="725"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8339" name="Line 37"/>
              <p:cNvSpPr>
                <a:spLocks noChangeShapeType="1"/>
              </p:cNvSpPr>
              <p:nvPr/>
            </p:nvSpPr>
            <p:spPr bwMode="auto">
              <a:xfrm flipH="1">
                <a:off x="2472" y="1616"/>
                <a:ext cx="544"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8340" name="Line 38"/>
              <p:cNvSpPr>
                <a:spLocks noChangeShapeType="1"/>
              </p:cNvSpPr>
              <p:nvPr/>
            </p:nvSpPr>
            <p:spPr bwMode="auto">
              <a:xfrm flipH="1">
                <a:off x="2699" y="1797"/>
                <a:ext cx="317"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98332" name="Line 39"/>
            <p:cNvSpPr>
              <a:spLocks noChangeShapeType="1"/>
            </p:cNvSpPr>
            <p:nvPr/>
          </p:nvSpPr>
          <p:spPr bwMode="auto">
            <a:xfrm flipV="1">
              <a:off x="1440" y="2160"/>
              <a:ext cx="0" cy="172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98308" name="1 Grupo"/>
          <p:cNvGrpSpPr>
            <a:grpSpLocks/>
          </p:cNvGrpSpPr>
          <p:nvPr/>
        </p:nvGrpSpPr>
        <p:grpSpPr bwMode="auto">
          <a:xfrm>
            <a:off x="3124200" y="3446463"/>
            <a:ext cx="2743200" cy="2805112"/>
            <a:chOff x="3124200" y="3445919"/>
            <a:chExt cx="2743200" cy="2805113"/>
          </a:xfrm>
        </p:grpSpPr>
        <p:grpSp>
          <p:nvGrpSpPr>
            <p:cNvPr id="98311" name="Group 22"/>
            <p:cNvGrpSpPr>
              <a:grpSpLocks/>
            </p:cNvGrpSpPr>
            <p:nvPr/>
          </p:nvGrpSpPr>
          <p:grpSpPr bwMode="auto">
            <a:xfrm>
              <a:off x="3124200" y="3445919"/>
              <a:ext cx="2743200" cy="2743200"/>
              <a:chOff x="1968" y="2160"/>
              <a:chExt cx="1728" cy="1728"/>
            </a:xfrm>
          </p:grpSpPr>
          <p:sp>
            <p:nvSpPr>
              <p:cNvPr id="98327" name="Oval 4"/>
              <p:cNvSpPr>
                <a:spLocks noChangeArrowheads="1"/>
              </p:cNvSpPr>
              <p:nvPr/>
            </p:nvSpPr>
            <p:spPr bwMode="auto">
              <a:xfrm>
                <a:off x="1968" y="2160"/>
                <a:ext cx="1728" cy="172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98328" name="AutoShape 6"/>
              <p:cNvSpPr>
                <a:spLocks noChangeArrowheads="1"/>
              </p:cNvSpPr>
              <p:nvPr/>
            </p:nvSpPr>
            <p:spPr bwMode="auto">
              <a:xfrm rot="4582555" flipV="1">
                <a:off x="2598" y="2778"/>
                <a:ext cx="459" cy="4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3 w 21600"/>
                  <a:gd name="T19" fmla="*/ 3164 h 21600"/>
                  <a:gd name="T20" fmla="*/ 18447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03" y="12617"/>
                    </a:moveTo>
                    <a:cubicBezTo>
                      <a:pt x="2175" y="17174"/>
                      <a:pt x="6160" y="20469"/>
                      <a:pt x="10800" y="20469"/>
                    </a:cubicBezTo>
                    <a:cubicBezTo>
                      <a:pt x="16140" y="20469"/>
                      <a:pt x="20469" y="16140"/>
                      <a:pt x="20469" y="10800"/>
                    </a:cubicBezTo>
                    <a:cubicBezTo>
                      <a:pt x="20469" y="5459"/>
                      <a:pt x="16140" y="1131"/>
                      <a:pt x="10800" y="1131"/>
                    </a:cubicBezTo>
                    <a:cubicBezTo>
                      <a:pt x="8799" y="1130"/>
                      <a:pt x="6848" y="1751"/>
                      <a:pt x="5215" y="2907"/>
                    </a:cubicBezTo>
                    <a:lnTo>
                      <a:pt x="4561" y="1983"/>
                    </a:lnTo>
                    <a:cubicBezTo>
                      <a:pt x="6385" y="693"/>
                      <a:pt x="8565" y="-1"/>
                      <a:pt x="10800" y="0"/>
                    </a:cubicBezTo>
                    <a:cubicBezTo>
                      <a:pt x="16764" y="0"/>
                      <a:pt x="21600" y="4835"/>
                      <a:pt x="21600" y="10800"/>
                    </a:cubicBezTo>
                    <a:cubicBezTo>
                      <a:pt x="21600" y="16764"/>
                      <a:pt x="16764" y="21600"/>
                      <a:pt x="10800" y="21600"/>
                    </a:cubicBezTo>
                    <a:cubicBezTo>
                      <a:pt x="5618" y="21600"/>
                      <a:pt x="1166" y="17919"/>
                      <a:pt x="192" y="12830"/>
                    </a:cubicBezTo>
                    <a:lnTo>
                      <a:pt x="-2460" y="13338"/>
                    </a:lnTo>
                    <a:lnTo>
                      <a:pt x="133" y="9516"/>
                    </a:lnTo>
                    <a:lnTo>
                      <a:pt x="3955" y="12110"/>
                    </a:lnTo>
                    <a:lnTo>
                      <a:pt x="1303" y="12617"/>
                    </a:lnTo>
                    <a:close/>
                  </a:path>
                </a:pathLst>
              </a:custGeom>
              <a:solidFill>
                <a:schemeClr val="accent1"/>
              </a:solidFill>
              <a:ln w="9525">
                <a:solidFill>
                  <a:schemeClr val="tx1"/>
                </a:solidFill>
                <a:miter lim="800000"/>
                <a:headEnd/>
                <a:tailEnd/>
              </a:ln>
            </p:spPr>
            <p:txBody>
              <a:bodyPr wrap="none" anchor="ctr"/>
              <a:lstStyle/>
              <a:p>
                <a:endParaRPr lang="es-ES"/>
              </a:p>
            </p:txBody>
          </p:sp>
          <p:sp>
            <p:nvSpPr>
              <p:cNvPr id="98329" name="Text Box 7"/>
              <p:cNvSpPr txBox="1">
                <a:spLocks noChangeArrowheads="1"/>
              </p:cNvSpPr>
              <p:nvPr/>
            </p:nvSpPr>
            <p:spPr bwMode="auto">
              <a:xfrm>
                <a:off x="2688" y="2928"/>
                <a:ext cx="240"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800">
                    <a:latin typeface="Tahoma" panose="020B0604030504040204" pitchFamily="34" charset="0"/>
                  </a:rPr>
                  <a:t>PN</a:t>
                </a:r>
              </a:p>
            </p:txBody>
          </p:sp>
          <p:sp>
            <p:nvSpPr>
              <p:cNvPr id="98330" name="Line 8"/>
              <p:cNvSpPr>
                <a:spLocks noChangeShapeType="1"/>
              </p:cNvSpPr>
              <p:nvPr/>
            </p:nvSpPr>
            <p:spPr bwMode="auto">
              <a:xfrm>
                <a:off x="2832" y="3024"/>
                <a:ext cx="0" cy="864"/>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98312" name="Group 53"/>
            <p:cNvGrpSpPr>
              <a:grpSpLocks/>
            </p:cNvGrpSpPr>
            <p:nvPr/>
          </p:nvGrpSpPr>
          <p:grpSpPr bwMode="auto">
            <a:xfrm>
              <a:off x="3733800" y="4055519"/>
              <a:ext cx="2133600" cy="2195513"/>
              <a:chOff x="2352" y="2544"/>
              <a:chExt cx="1344" cy="1383"/>
            </a:xfrm>
          </p:grpSpPr>
          <p:sp>
            <p:nvSpPr>
              <p:cNvPr id="98313" name="Line 24"/>
              <p:cNvSpPr>
                <a:spLocks noChangeShapeType="1"/>
              </p:cNvSpPr>
              <p:nvPr/>
            </p:nvSpPr>
            <p:spPr bwMode="auto">
              <a:xfrm>
                <a:off x="2832" y="3024"/>
                <a:ext cx="864" cy="0"/>
              </a:xfrm>
              <a:prstGeom prst="line">
                <a:avLst/>
              </a:prstGeom>
              <a:noFill/>
              <a:ln w="38100">
                <a:solidFill>
                  <a:srgbClr val="FFFF66"/>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8314" name="Oval 23"/>
              <p:cNvSpPr>
                <a:spLocks noChangeArrowheads="1"/>
              </p:cNvSpPr>
              <p:nvPr/>
            </p:nvSpPr>
            <p:spPr bwMode="auto">
              <a:xfrm>
                <a:off x="2352" y="2544"/>
                <a:ext cx="960" cy="960"/>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98315" name="Line 40"/>
              <p:cNvSpPr>
                <a:spLocks noChangeShapeType="1"/>
              </p:cNvSpPr>
              <p:nvPr/>
            </p:nvSpPr>
            <p:spPr bwMode="auto">
              <a:xfrm flipV="1">
                <a:off x="2592" y="3504"/>
                <a:ext cx="480" cy="0"/>
              </a:xfrm>
              <a:prstGeom prst="line">
                <a:avLst/>
              </a:prstGeom>
              <a:noFill/>
              <a:ln w="12700">
                <a:solidFill>
                  <a:srgbClr val="FF3300"/>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es-ES"/>
              </a:p>
            </p:txBody>
          </p:sp>
          <p:sp>
            <p:nvSpPr>
              <p:cNvPr id="98316" name="Line 42"/>
              <p:cNvSpPr>
                <a:spLocks noChangeShapeType="1"/>
              </p:cNvSpPr>
              <p:nvPr/>
            </p:nvSpPr>
            <p:spPr bwMode="auto">
              <a:xfrm flipV="1">
                <a:off x="3312" y="2832"/>
                <a:ext cx="0" cy="432"/>
              </a:xfrm>
              <a:prstGeom prst="line">
                <a:avLst/>
              </a:prstGeom>
              <a:noFill/>
              <a:ln w="12700">
                <a:solidFill>
                  <a:srgbClr val="FFFF66"/>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es-ES"/>
              </a:p>
            </p:txBody>
          </p:sp>
          <p:sp>
            <p:nvSpPr>
              <p:cNvPr id="98317" name="Line 43"/>
              <p:cNvSpPr>
                <a:spLocks noChangeShapeType="1"/>
              </p:cNvSpPr>
              <p:nvPr/>
            </p:nvSpPr>
            <p:spPr bwMode="auto">
              <a:xfrm flipV="1">
                <a:off x="3072" y="3024"/>
                <a:ext cx="480" cy="0"/>
              </a:xfrm>
              <a:prstGeom prst="line">
                <a:avLst/>
              </a:prstGeom>
              <a:noFill/>
              <a:ln w="12700">
                <a:solidFill>
                  <a:srgbClr val="FFFF66"/>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es-ES"/>
              </a:p>
            </p:txBody>
          </p:sp>
          <p:sp>
            <p:nvSpPr>
              <p:cNvPr id="98318" name="Line 44"/>
              <p:cNvSpPr>
                <a:spLocks noChangeShapeType="1"/>
              </p:cNvSpPr>
              <p:nvPr/>
            </p:nvSpPr>
            <p:spPr bwMode="auto">
              <a:xfrm flipV="1">
                <a:off x="2832" y="3312"/>
                <a:ext cx="0" cy="384"/>
              </a:xfrm>
              <a:prstGeom prst="line">
                <a:avLst/>
              </a:prstGeom>
              <a:noFill/>
              <a:ln w="12700">
                <a:solidFill>
                  <a:srgbClr val="FF3300"/>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es-ES"/>
              </a:p>
            </p:txBody>
          </p:sp>
          <p:sp>
            <p:nvSpPr>
              <p:cNvPr id="98319" name="Text Box 45"/>
              <p:cNvSpPr txBox="1">
                <a:spLocks noChangeArrowheads="1"/>
              </p:cNvSpPr>
              <p:nvPr/>
            </p:nvSpPr>
            <p:spPr bwMode="auto">
              <a:xfrm>
                <a:off x="3072" y="3408"/>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1800">
                    <a:solidFill>
                      <a:srgbClr val="FF3300"/>
                    </a:solidFill>
                    <a:latin typeface="Tahoma" panose="020B0604030504040204" pitchFamily="34" charset="0"/>
                  </a:rPr>
                  <a:t>E</a:t>
                </a:r>
              </a:p>
            </p:txBody>
          </p:sp>
          <p:sp>
            <p:nvSpPr>
              <p:cNvPr id="98320" name="Text Box 46"/>
              <p:cNvSpPr txBox="1">
                <a:spLocks noChangeArrowheads="1"/>
              </p:cNvSpPr>
              <p:nvPr/>
            </p:nvSpPr>
            <p:spPr bwMode="auto">
              <a:xfrm>
                <a:off x="2400" y="3360"/>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1800">
                    <a:solidFill>
                      <a:srgbClr val="FF3300"/>
                    </a:solidFill>
                    <a:latin typeface="Tahoma" panose="020B0604030504040204" pitchFamily="34" charset="0"/>
                  </a:rPr>
                  <a:t>O</a:t>
                </a:r>
              </a:p>
            </p:txBody>
          </p:sp>
          <p:sp>
            <p:nvSpPr>
              <p:cNvPr id="98321" name="Text Box 47"/>
              <p:cNvSpPr txBox="1">
                <a:spLocks noChangeArrowheads="1"/>
              </p:cNvSpPr>
              <p:nvPr/>
            </p:nvSpPr>
            <p:spPr bwMode="auto">
              <a:xfrm>
                <a:off x="2784" y="3168"/>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1800">
                    <a:solidFill>
                      <a:srgbClr val="FF3300"/>
                    </a:solidFill>
                    <a:latin typeface="Tahoma" panose="020B0604030504040204" pitchFamily="34" charset="0"/>
                  </a:rPr>
                  <a:t>N</a:t>
                </a:r>
              </a:p>
            </p:txBody>
          </p:sp>
          <p:sp>
            <p:nvSpPr>
              <p:cNvPr id="98322" name="Text Box 48"/>
              <p:cNvSpPr txBox="1">
                <a:spLocks noChangeArrowheads="1"/>
              </p:cNvSpPr>
              <p:nvPr/>
            </p:nvSpPr>
            <p:spPr bwMode="auto">
              <a:xfrm>
                <a:off x="2832" y="3696"/>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1800">
                    <a:solidFill>
                      <a:srgbClr val="FF3300"/>
                    </a:solidFill>
                    <a:latin typeface="Tahoma" panose="020B0604030504040204" pitchFamily="34" charset="0"/>
                  </a:rPr>
                  <a:t>S</a:t>
                </a:r>
              </a:p>
            </p:txBody>
          </p:sp>
          <p:sp>
            <p:nvSpPr>
              <p:cNvPr id="98323" name="Text Box 49"/>
              <p:cNvSpPr txBox="1">
                <a:spLocks noChangeArrowheads="1"/>
              </p:cNvSpPr>
              <p:nvPr/>
            </p:nvSpPr>
            <p:spPr bwMode="auto">
              <a:xfrm rot="-5400000">
                <a:off x="3452" y="2740"/>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1800">
                    <a:solidFill>
                      <a:srgbClr val="FFFF66"/>
                    </a:solidFill>
                    <a:latin typeface="Tahoma" panose="020B0604030504040204" pitchFamily="34" charset="0"/>
                  </a:rPr>
                  <a:t>S</a:t>
                </a:r>
              </a:p>
            </p:txBody>
          </p:sp>
          <p:sp>
            <p:nvSpPr>
              <p:cNvPr id="98324" name="Text Box 50"/>
              <p:cNvSpPr txBox="1">
                <a:spLocks noChangeArrowheads="1"/>
              </p:cNvSpPr>
              <p:nvPr/>
            </p:nvSpPr>
            <p:spPr bwMode="auto">
              <a:xfrm rot="-5400000">
                <a:off x="2924" y="2788"/>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1800">
                    <a:solidFill>
                      <a:srgbClr val="FFFF66"/>
                    </a:solidFill>
                    <a:latin typeface="Tahoma" panose="020B0604030504040204" pitchFamily="34" charset="0"/>
                  </a:rPr>
                  <a:t>N</a:t>
                </a:r>
              </a:p>
            </p:txBody>
          </p:sp>
          <p:sp>
            <p:nvSpPr>
              <p:cNvPr id="98325" name="Text Box 51"/>
              <p:cNvSpPr txBox="1">
                <a:spLocks noChangeArrowheads="1"/>
              </p:cNvSpPr>
              <p:nvPr/>
            </p:nvSpPr>
            <p:spPr bwMode="auto">
              <a:xfrm rot="-5400000">
                <a:off x="3212" y="3220"/>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1800">
                    <a:solidFill>
                      <a:srgbClr val="FFFF66"/>
                    </a:solidFill>
                    <a:latin typeface="Tahoma" panose="020B0604030504040204" pitchFamily="34" charset="0"/>
                  </a:rPr>
                  <a:t>O</a:t>
                </a:r>
              </a:p>
            </p:txBody>
          </p:sp>
          <p:sp>
            <p:nvSpPr>
              <p:cNvPr id="98326" name="Text Box 52"/>
              <p:cNvSpPr txBox="1">
                <a:spLocks noChangeArrowheads="1"/>
              </p:cNvSpPr>
              <p:nvPr/>
            </p:nvSpPr>
            <p:spPr bwMode="auto">
              <a:xfrm rot="-5400000">
                <a:off x="3212" y="2644"/>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1800">
                    <a:solidFill>
                      <a:srgbClr val="FFFF66"/>
                    </a:solidFill>
                    <a:latin typeface="Tahoma" panose="020B0604030504040204" pitchFamily="34" charset="0"/>
                  </a:rPr>
                  <a:t>E</a:t>
                </a:r>
              </a:p>
            </p:txBody>
          </p:sp>
        </p:grpSp>
      </p:grpSp>
      <p:sp>
        <p:nvSpPr>
          <p:cNvPr id="98309" name="Text Box 58"/>
          <p:cNvSpPr txBox="1">
            <a:spLocks noChangeArrowheads="1"/>
          </p:cNvSpPr>
          <p:nvPr/>
        </p:nvSpPr>
        <p:spPr bwMode="auto">
          <a:xfrm>
            <a:off x="1143000" y="762000"/>
            <a:ext cx="7162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2400">
                <a:latin typeface="Tahoma" panose="020B0604030504040204" pitchFamily="34" charset="0"/>
              </a:rPr>
              <a:t>¿Cuál es la longitud del punto amarillo? ¿Qué significa eso en términos observables?</a:t>
            </a:r>
          </a:p>
        </p:txBody>
      </p:sp>
      <p:sp>
        <p:nvSpPr>
          <p:cNvPr id="2" name="Marcador de pie de página 1"/>
          <p:cNvSpPr>
            <a:spLocks noGrp="1"/>
          </p:cNvSpPr>
          <p:nvPr>
            <p:ph type="ftr" sz="quarter" idx="11"/>
          </p:nvPr>
        </p:nvSpPr>
        <p:spPr>
          <a:xfrm>
            <a:off x="29678" y="6251575"/>
            <a:ext cx="2895600" cy="457200"/>
          </a:xfrm>
        </p:spPr>
        <p:txBody>
          <a:bodyPr/>
          <a:lstStyle/>
          <a:p>
            <a:pPr>
              <a:defRPr/>
            </a:pPr>
            <a:r>
              <a:rPr lang="es-ES" dirty="0"/>
              <a:t>Joaquín Martínez Torregrosa. Didáctica de las Ciencias Experimentales. Universidad de Alicante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0354" name="Picture 4" descr="Ter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933450"/>
            <a:ext cx="56388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ext Box 5"/>
          <p:cNvSpPr txBox="1">
            <a:spLocks noChangeArrowheads="1"/>
          </p:cNvSpPr>
          <p:nvPr/>
        </p:nvSpPr>
        <p:spPr bwMode="auto">
          <a:xfrm>
            <a:off x="228600" y="381000"/>
            <a:ext cx="2286000"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2800" b="1">
                <a:solidFill>
                  <a:schemeClr val="folHlink"/>
                </a:solidFill>
                <a:latin typeface="Tahoma" panose="020B0604030504040204" pitchFamily="34" charset="0"/>
              </a:rPr>
              <a:t>A.8</a:t>
            </a:r>
            <a:r>
              <a:rPr lang="es-ES" altLang="es-ES" sz="2400">
                <a:solidFill>
                  <a:schemeClr val="folHlink"/>
                </a:solidFill>
                <a:latin typeface="Tahoma" panose="020B0604030504040204" pitchFamily="34" charset="0"/>
              </a:rPr>
              <a:t> Explica qué significan y cómo se determinarían experimental-mente los conceptos que están en el dibujo</a:t>
            </a:r>
          </a:p>
        </p:txBody>
      </p:sp>
      <p:sp>
        <p:nvSpPr>
          <p:cNvPr id="2" name="Marcador de pie de página 1"/>
          <p:cNvSpPr>
            <a:spLocks noGrp="1"/>
          </p:cNvSpPr>
          <p:nvPr>
            <p:ph type="ftr" sz="quarter" idx="11"/>
          </p:nvPr>
        </p:nvSpPr>
        <p:spPr>
          <a:xfrm>
            <a:off x="6096000" y="6397592"/>
            <a:ext cx="2895600" cy="457200"/>
          </a:xfrm>
        </p:spPr>
        <p:txBody>
          <a:bodyPr/>
          <a:lstStyle/>
          <a:p>
            <a:pPr>
              <a:defRPr/>
            </a:pPr>
            <a:r>
              <a:rPr lang="es-ES" dirty="0"/>
              <a:t>Joaquín Martínez Torregrosa. Didáctica de las Ciencias Experimentales. Universidad de Alicante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457200" y="762000"/>
            <a:ext cx="8229600" cy="5334000"/>
          </a:xfrm>
        </p:spPr>
        <p:txBody>
          <a:bodyPr/>
          <a:lstStyle/>
          <a:p>
            <a:pPr eaLnBrk="1" hangingPunct="1">
              <a:defRPr/>
            </a:pPr>
            <a:r>
              <a:rPr lang="es-ES" b="1" smtClean="0"/>
              <a:t>A.8 Bis.</a:t>
            </a:r>
            <a:r>
              <a:rPr lang="es-ES" smtClean="0"/>
              <a:t>- ¿Qué significa en términos observables que las coordenadas geográficas (latitud y longitud) de un punto de la Tierra son 50º N y 30º E?</a:t>
            </a:r>
          </a:p>
        </p:txBody>
      </p:sp>
      <p:sp>
        <p:nvSpPr>
          <p:cNvPr id="66564" name="Text Box 4"/>
          <p:cNvSpPr txBox="1">
            <a:spLocks noChangeArrowheads="1"/>
          </p:cNvSpPr>
          <p:nvPr/>
        </p:nvSpPr>
        <p:spPr bwMode="auto">
          <a:xfrm>
            <a:off x="990600" y="3810000"/>
            <a:ext cx="6781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2800">
                <a:solidFill>
                  <a:schemeClr val="folHlink"/>
                </a:solidFill>
                <a:latin typeface="Tahoma" panose="020B0604030504040204" pitchFamily="34" charset="0"/>
              </a:rPr>
              <a:t>Que la culminación del Sol el día de equinoccio será de 40º, sobre el Sur, y que ocurre 2 horas antes que en el meridiano de Greenwich</a:t>
            </a:r>
          </a:p>
        </p:txBody>
      </p:sp>
      <p:sp>
        <p:nvSpPr>
          <p:cNvPr id="2" name="Marcador de pie de página 1"/>
          <p:cNvSpPr>
            <a:spLocks noGrp="1"/>
          </p:cNvSpPr>
          <p:nvPr>
            <p:ph type="ftr" sz="quarter" idx="11"/>
          </p:nvPr>
        </p:nvSpPr>
        <p:spPr/>
        <p:txBody>
          <a:bodyPr/>
          <a:lstStyle/>
          <a:p>
            <a:pPr>
              <a:defRPr/>
            </a:pPr>
            <a:r>
              <a:rPr lang="es-ES"/>
              <a:t>Joaquín Martínez Torregrosa. Didáctica de las Ciencias Experimentales. Universidad de Alicante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endParaRPr lang="es-ES" smtClean="0"/>
          </a:p>
        </p:txBody>
      </p:sp>
      <p:sp>
        <p:nvSpPr>
          <p:cNvPr id="93187" name="Rectangle 3"/>
          <p:cNvSpPr>
            <a:spLocks noGrp="1" noChangeArrowheads="1"/>
          </p:cNvSpPr>
          <p:nvPr>
            <p:ph type="body" idx="1"/>
          </p:nvPr>
        </p:nvSpPr>
        <p:spPr/>
        <p:txBody>
          <a:bodyPr/>
          <a:lstStyle/>
          <a:p>
            <a:pPr eaLnBrk="1" hangingPunct="1">
              <a:defRPr/>
            </a:pPr>
            <a:r>
              <a:rPr lang="es-ES" smtClean="0"/>
              <a:t>En las representaciones de la esfera terrestre se dibujan los paralelos y los meridianos de 15 en 15º (como en el dibujo siguiente). </a:t>
            </a:r>
          </a:p>
          <a:p>
            <a:pPr eaLnBrk="1" hangingPunct="1">
              <a:defRPr/>
            </a:pPr>
            <a:r>
              <a:rPr lang="es-ES" smtClean="0"/>
              <a:t>Coloca los observadores que han tomado las siguientes medidas … (ejercicios)</a:t>
            </a:r>
          </a:p>
        </p:txBody>
      </p:sp>
      <p:sp>
        <p:nvSpPr>
          <p:cNvPr id="2" name="Marcador de pie de página 1"/>
          <p:cNvSpPr>
            <a:spLocks noGrp="1"/>
          </p:cNvSpPr>
          <p:nvPr>
            <p:ph type="ftr" sz="quarter" idx="11"/>
          </p:nvPr>
        </p:nvSpPr>
        <p:spPr/>
        <p:txBody>
          <a:bodyPr/>
          <a:lstStyle/>
          <a:p>
            <a:pPr>
              <a:defRPr/>
            </a:pPr>
            <a:r>
              <a:rPr lang="es-ES"/>
              <a:t>Joaquín Martínez Torregrosa. Didáctica de las Ciencias Experimentales. Universidad de Alicante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23850" y="404813"/>
            <a:ext cx="8162925" cy="579437"/>
          </a:xfrm>
        </p:spPr>
        <p:txBody>
          <a:bodyPr/>
          <a:lstStyle/>
          <a:p>
            <a:pPr eaLnBrk="1" hangingPunct="1">
              <a:defRPr/>
            </a:pPr>
            <a:r>
              <a:rPr lang="es-ES" sz="3200" b="1" smtClean="0"/>
              <a:t>Vista lateral y superior de la Tierra</a:t>
            </a:r>
          </a:p>
        </p:txBody>
      </p:sp>
      <p:pic>
        <p:nvPicPr>
          <p:cNvPr id="106499"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838200" y="1905000"/>
            <a:ext cx="2895600" cy="3082925"/>
          </a:xfrm>
        </p:spPr>
      </p:pic>
      <p:grpSp>
        <p:nvGrpSpPr>
          <p:cNvPr id="106500" name="6 Grupo"/>
          <p:cNvGrpSpPr>
            <a:grpSpLocks/>
          </p:cNvGrpSpPr>
          <p:nvPr/>
        </p:nvGrpSpPr>
        <p:grpSpPr bwMode="auto">
          <a:xfrm>
            <a:off x="5105400" y="1981200"/>
            <a:ext cx="2895600" cy="2895600"/>
            <a:chOff x="5181599" y="2057400"/>
            <a:chExt cx="2895601" cy="2895600"/>
          </a:xfrm>
        </p:grpSpPr>
        <p:pic>
          <p:nvPicPr>
            <p:cNvPr id="10650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599" y="2057400"/>
              <a:ext cx="2895601" cy="2895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6503" name="Oval 5"/>
            <p:cNvSpPr>
              <a:spLocks noChangeArrowheads="1"/>
            </p:cNvSpPr>
            <p:nvPr/>
          </p:nvSpPr>
          <p:spPr bwMode="auto">
            <a:xfrm>
              <a:off x="6248400" y="3124200"/>
              <a:ext cx="762000" cy="762000"/>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grpSp>
      <p:sp>
        <p:nvSpPr>
          <p:cNvPr id="2" name="Marcador de pie de página 1"/>
          <p:cNvSpPr>
            <a:spLocks noGrp="1"/>
          </p:cNvSpPr>
          <p:nvPr>
            <p:ph type="ftr" sz="quarter" idx="11"/>
          </p:nvPr>
        </p:nvSpPr>
        <p:spPr/>
        <p:txBody>
          <a:bodyPr/>
          <a:lstStyle/>
          <a:p>
            <a:pPr>
              <a:defRPr/>
            </a:pPr>
            <a:r>
              <a:rPr lang="es-ES"/>
              <a:t>Joaquín Martínez Torregrosa. Didáctica de las Ciencias Experimentales. Universidad de Alicante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457200"/>
            <a:ext cx="8458200" cy="1703388"/>
          </a:xfrm>
        </p:spPr>
        <p:txBody>
          <a:bodyPr/>
          <a:lstStyle/>
          <a:p>
            <a:pPr algn="l">
              <a:defRPr/>
            </a:pPr>
            <a:r>
              <a:rPr lang="es-ES" sz="2800" dirty="0" smtClean="0">
                <a:solidFill>
                  <a:srgbClr val="FFC000"/>
                </a:solidFill>
              </a:rPr>
              <a:t>Colocad en la esfera de corcho un observador (vertical, plano del horizonte, puntos cardinales) que, en el día de equinoccio, está viendo el Sol como se indica en los dibujos siguientes:</a:t>
            </a:r>
            <a:br>
              <a:rPr lang="es-ES" sz="2800" dirty="0" smtClean="0">
                <a:solidFill>
                  <a:srgbClr val="FFC000"/>
                </a:solidFill>
              </a:rPr>
            </a:br>
            <a:endParaRPr lang="es-ES" sz="2800" dirty="0">
              <a:solidFill>
                <a:srgbClr val="FFC000"/>
              </a:solidFill>
            </a:endParaRPr>
          </a:p>
        </p:txBody>
      </p:sp>
      <p:grpSp>
        <p:nvGrpSpPr>
          <p:cNvPr id="108547" name="Group 2"/>
          <p:cNvGrpSpPr>
            <a:grpSpLocks/>
          </p:cNvGrpSpPr>
          <p:nvPr/>
        </p:nvGrpSpPr>
        <p:grpSpPr bwMode="auto">
          <a:xfrm>
            <a:off x="1066800" y="5497513"/>
            <a:ext cx="6172200" cy="65087"/>
            <a:chOff x="1026" y="8798"/>
            <a:chExt cx="9613" cy="264"/>
          </a:xfrm>
        </p:grpSpPr>
        <p:sp>
          <p:nvSpPr>
            <p:cNvPr id="108576" name="Rectangle 4"/>
            <p:cNvSpPr>
              <a:spLocks noChangeArrowheads="1"/>
            </p:cNvSpPr>
            <p:nvPr/>
          </p:nvSpPr>
          <p:spPr bwMode="auto">
            <a:xfrm>
              <a:off x="1026" y="8820"/>
              <a:ext cx="9613" cy="242"/>
            </a:xfrm>
            <a:prstGeom prst="rect">
              <a:avLst/>
            </a:prstGeom>
            <a:solidFill>
              <a:srgbClr val="DDDDDD"/>
            </a:solidFill>
            <a:ln w="9525">
              <a:solidFill>
                <a:srgbClr val="000000"/>
              </a:solidFill>
              <a:miter lim="800000"/>
              <a:headEnd/>
              <a:tailEnd/>
            </a:ln>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08577" name="Rectangle 5"/>
            <p:cNvSpPr>
              <a:spLocks noChangeArrowheads="1"/>
            </p:cNvSpPr>
            <p:nvPr/>
          </p:nvSpPr>
          <p:spPr bwMode="auto">
            <a:xfrm>
              <a:off x="1176" y="8805"/>
              <a:ext cx="301"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08578" name="Rectangle 6"/>
            <p:cNvSpPr>
              <a:spLocks noChangeArrowheads="1"/>
            </p:cNvSpPr>
            <p:nvPr/>
          </p:nvSpPr>
          <p:spPr bwMode="auto">
            <a:xfrm>
              <a:off x="3579" y="8805"/>
              <a:ext cx="301"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08579" name="Rectangle 7"/>
            <p:cNvSpPr>
              <a:spLocks noChangeArrowheads="1"/>
            </p:cNvSpPr>
            <p:nvPr/>
          </p:nvSpPr>
          <p:spPr bwMode="auto">
            <a:xfrm>
              <a:off x="8686" y="8805"/>
              <a:ext cx="301"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08580" name="Rectangle 8"/>
            <p:cNvSpPr>
              <a:spLocks noChangeArrowheads="1"/>
            </p:cNvSpPr>
            <p:nvPr/>
          </p:nvSpPr>
          <p:spPr bwMode="auto">
            <a:xfrm>
              <a:off x="6133" y="8798"/>
              <a:ext cx="300"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08581" name="Rectangle 9"/>
            <p:cNvSpPr>
              <a:spLocks noChangeArrowheads="1"/>
            </p:cNvSpPr>
            <p:nvPr/>
          </p:nvSpPr>
          <p:spPr bwMode="auto">
            <a:xfrm>
              <a:off x="2228" y="8798"/>
              <a:ext cx="300"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08582" name="Rectangle 10"/>
            <p:cNvSpPr>
              <a:spLocks noChangeArrowheads="1"/>
            </p:cNvSpPr>
            <p:nvPr/>
          </p:nvSpPr>
          <p:spPr bwMode="auto">
            <a:xfrm>
              <a:off x="7485" y="8798"/>
              <a:ext cx="300"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08583" name="Rectangle 11"/>
            <p:cNvSpPr>
              <a:spLocks noChangeArrowheads="1"/>
            </p:cNvSpPr>
            <p:nvPr/>
          </p:nvSpPr>
          <p:spPr bwMode="auto">
            <a:xfrm>
              <a:off x="4781" y="8798"/>
              <a:ext cx="300"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08584" name="Rectangle 12"/>
            <p:cNvSpPr>
              <a:spLocks noChangeArrowheads="1"/>
            </p:cNvSpPr>
            <p:nvPr/>
          </p:nvSpPr>
          <p:spPr bwMode="auto">
            <a:xfrm>
              <a:off x="9888" y="8798"/>
              <a:ext cx="300"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grpSp>
      <p:sp>
        <p:nvSpPr>
          <p:cNvPr id="108548" name="AutoShape 13"/>
          <p:cNvSpPr>
            <a:spLocks noChangeArrowheads="1"/>
          </p:cNvSpPr>
          <p:nvPr/>
        </p:nvSpPr>
        <p:spPr bwMode="auto">
          <a:xfrm>
            <a:off x="2667000" y="5334000"/>
            <a:ext cx="209550" cy="228600"/>
          </a:xfrm>
          <a:prstGeom prst="star16">
            <a:avLst>
              <a:gd name="adj" fmla="val 37500"/>
            </a:avLst>
          </a:prstGeom>
          <a:solidFill>
            <a:srgbClr val="FFFF00"/>
          </a:solidFill>
          <a:ln w="9525">
            <a:solidFill>
              <a:srgbClr val="000000"/>
            </a:solidFill>
            <a:miter lim="800000"/>
            <a:headEnd/>
            <a:tailEnd/>
          </a:ln>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08549" name="AutoShape 14"/>
          <p:cNvSpPr>
            <a:spLocks noChangeArrowheads="1"/>
          </p:cNvSpPr>
          <p:nvPr/>
        </p:nvSpPr>
        <p:spPr bwMode="auto">
          <a:xfrm>
            <a:off x="6019800" y="5334000"/>
            <a:ext cx="209550" cy="228600"/>
          </a:xfrm>
          <a:prstGeom prst="star16">
            <a:avLst>
              <a:gd name="adj" fmla="val 37500"/>
            </a:avLst>
          </a:prstGeom>
          <a:solidFill>
            <a:srgbClr val="FFFF00"/>
          </a:solidFill>
          <a:ln w="9525">
            <a:solidFill>
              <a:srgbClr val="000000"/>
            </a:solidFill>
            <a:miter lim="800000"/>
            <a:headEnd/>
            <a:tailEnd/>
          </a:ln>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08550" name="AutoShape 15"/>
          <p:cNvSpPr>
            <a:spLocks noChangeArrowheads="1"/>
          </p:cNvSpPr>
          <p:nvPr/>
        </p:nvSpPr>
        <p:spPr bwMode="auto">
          <a:xfrm>
            <a:off x="4343400" y="4038600"/>
            <a:ext cx="209550" cy="228600"/>
          </a:xfrm>
          <a:prstGeom prst="star16">
            <a:avLst>
              <a:gd name="adj" fmla="val 37500"/>
            </a:avLst>
          </a:prstGeom>
          <a:solidFill>
            <a:srgbClr val="FFFF00"/>
          </a:solidFill>
          <a:ln w="9525">
            <a:solidFill>
              <a:srgbClr val="000000"/>
            </a:solidFill>
            <a:miter lim="800000"/>
            <a:headEnd/>
            <a:tailEnd/>
          </a:ln>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grpSp>
        <p:nvGrpSpPr>
          <p:cNvPr id="108551" name="Group 28"/>
          <p:cNvGrpSpPr>
            <a:grpSpLocks/>
          </p:cNvGrpSpPr>
          <p:nvPr/>
        </p:nvGrpSpPr>
        <p:grpSpPr bwMode="auto">
          <a:xfrm>
            <a:off x="1066800" y="3309938"/>
            <a:ext cx="6105525" cy="203200"/>
            <a:chOff x="1026" y="8741"/>
            <a:chExt cx="9613" cy="321"/>
          </a:xfrm>
        </p:grpSpPr>
        <p:sp>
          <p:nvSpPr>
            <p:cNvPr id="108566" name="Text Box 29"/>
            <p:cNvSpPr txBox="1">
              <a:spLocks noChangeArrowheads="1"/>
            </p:cNvSpPr>
            <p:nvPr/>
          </p:nvSpPr>
          <p:spPr bwMode="auto">
            <a:xfrm>
              <a:off x="1026" y="8741"/>
              <a:ext cx="9613" cy="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spcAft>
                  <a:spcPts val="1000"/>
                </a:spcAft>
                <a:buClrTx/>
                <a:buSzTx/>
                <a:buFontTx/>
                <a:buNone/>
              </a:pPr>
              <a:r>
                <a:rPr lang="pt-PT" altLang="es-ES" sz="1000">
                  <a:latin typeface="Calibri" panose="020F0502020204030204" pitchFamily="34" charset="0"/>
                </a:rPr>
                <a:t>   S                 SO 	                      O                    NO                      N                       NE                    E                    SE </a:t>
              </a:r>
              <a:endParaRPr lang="es-ES" altLang="es-ES" sz="1800"/>
            </a:p>
          </p:txBody>
        </p:sp>
        <p:sp>
          <p:nvSpPr>
            <p:cNvPr id="108567" name="Rectangle 30"/>
            <p:cNvSpPr>
              <a:spLocks noChangeArrowheads="1"/>
            </p:cNvSpPr>
            <p:nvPr/>
          </p:nvSpPr>
          <p:spPr bwMode="auto">
            <a:xfrm>
              <a:off x="1026" y="8820"/>
              <a:ext cx="9613" cy="242"/>
            </a:xfrm>
            <a:prstGeom prst="rect">
              <a:avLst/>
            </a:prstGeom>
            <a:solidFill>
              <a:srgbClr val="DDDDDD"/>
            </a:solidFill>
            <a:ln w="9525">
              <a:solidFill>
                <a:srgbClr val="000000"/>
              </a:solidFill>
              <a:miter lim="800000"/>
              <a:headEnd/>
              <a:tailEnd/>
            </a:ln>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08568" name="Rectangle 31"/>
            <p:cNvSpPr>
              <a:spLocks noChangeArrowheads="1"/>
            </p:cNvSpPr>
            <p:nvPr/>
          </p:nvSpPr>
          <p:spPr bwMode="auto">
            <a:xfrm>
              <a:off x="1176" y="8805"/>
              <a:ext cx="301"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08569" name="Rectangle 32"/>
            <p:cNvSpPr>
              <a:spLocks noChangeArrowheads="1"/>
            </p:cNvSpPr>
            <p:nvPr/>
          </p:nvSpPr>
          <p:spPr bwMode="auto">
            <a:xfrm>
              <a:off x="3579" y="8805"/>
              <a:ext cx="301"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08570" name="Rectangle 33"/>
            <p:cNvSpPr>
              <a:spLocks noChangeArrowheads="1"/>
            </p:cNvSpPr>
            <p:nvPr/>
          </p:nvSpPr>
          <p:spPr bwMode="auto">
            <a:xfrm>
              <a:off x="8686" y="8805"/>
              <a:ext cx="301"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08571" name="Rectangle 34"/>
            <p:cNvSpPr>
              <a:spLocks noChangeArrowheads="1"/>
            </p:cNvSpPr>
            <p:nvPr/>
          </p:nvSpPr>
          <p:spPr bwMode="auto">
            <a:xfrm>
              <a:off x="6133" y="8798"/>
              <a:ext cx="300"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08572" name="Rectangle 35"/>
            <p:cNvSpPr>
              <a:spLocks noChangeArrowheads="1"/>
            </p:cNvSpPr>
            <p:nvPr/>
          </p:nvSpPr>
          <p:spPr bwMode="auto">
            <a:xfrm>
              <a:off x="2228" y="8798"/>
              <a:ext cx="300"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08573" name="Rectangle 36"/>
            <p:cNvSpPr>
              <a:spLocks noChangeArrowheads="1"/>
            </p:cNvSpPr>
            <p:nvPr/>
          </p:nvSpPr>
          <p:spPr bwMode="auto">
            <a:xfrm>
              <a:off x="7485" y="8798"/>
              <a:ext cx="300"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08574" name="Rectangle 37"/>
            <p:cNvSpPr>
              <a:spLocks noChangeArrowheads="1"/>
            </p:cNvSpPr>
            <p:nvPr/>
          </p:nvSpPr>
          <p:spPr bwMode="auto">
            <a:xfrm>
              <a:off x="4781" y="8798"/>
              <a:ext cx="300"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08575" name="Rectangle 38"/>
            <p:cNvSpPr>
              <a:spLocks noChangeArrowheads="1"/>
            </p:cNvSpPr>
            <p:nvPr/>
          </p:nvSpPr>
          <p:spPr bwMode="auto">
            <a:xfrm>
              <a:off x="9888" y="8798"/>
              <a:ext cx="300"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grpSp>
      <p:sp>
        <p:nvSpPr>
          <p:cNvPr id="108552" name="AutoShape 39"/>
          <p:cNvSpPr>
            <a:spLocks noChangeArrowheads="1"/>
          </p:cNvSpPr>
          <p:nvPr/>
        </p:nvSpPr>
        <p:spPr bwMode="auto">
          <a:xfrm>
            <a:off x="5943600" y="3200400"/>
            <a:ext cx="209550" cy="228600"/>
          </a:xfrm>
          <a:prstGeom prst="star16">
            <a:avLst>
              <a:gd name="adj" fmla="val 37500"/>
            </a:avLst>
          </a:prstGeom>
          <a:solidFill>
            <a:srgbClr val="FFFF00"/>
          </a:solidFill>
          <a:ln w="9525">
            <a:solidFill>
              <a:srgbClr val="000000"/>
            </a:solidFill>
            <a:miter lim="800000"/>
            <a:headEnd/>
            <a:tailEnd/>
          </a:ln>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08553" name="AutoShape 40"/>
          <p:cNvSpPr>
            <a:spLocks noChangeArrowheads="1"/>
          </p:cNvSpPr>
          <p:nvPr/>
        </p:nvSpPr>
        <p:spPr bwMode="auto">
          <a:xfrm>
            <a:off x="2667000" y="3200400"/>
            <a:ext cx="209550" cy="228600"/>
          </a:xfrm>
          <a:prstGeom prst="star16">
            <a:avLst>
              <a:gd name="adj" fmla="val 37500"/>
            </a:avLst>
          </a:prstGeom>
          <a:solidFill>
            <a:srgbClr val="FFFF00"/>
          </a:solidFill>
          <a:ln w="9525">
            <a:solidFill>
              <a:srgbClr val="000000"/>
            </a:solidFill>
            <a:miter lim="800000"/>
            <a:headEnd/>
            <a:tailEnd/>
          </a:ln>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08554" name="Freeform 43"/>
          <p:cNvSpPr>
            <a:spLocks/>
          </p:cNvSpPr>
          <p:nvPr/>
        </p:nvSpPr>
        <p:spPr bwMode="auto">
          <a:xfrm>
            <a:off x="2895600" y="2286000"/>
            <a:ext cx="2971800" cy="958850"/>
          </a:xfrm>
          <a:custGeom>
            <a:avLst/>
            <a:gdLst>
              <a:gd name="T0" fmla="*/ 2147483646 w 3780"/>
              <a:gd name="T1" fmla="*/ 2147483646 h 1310"/>
              <a:gd name="T2" fmla="*/ 2147483646 w 3780"/>
              <a:gd name="T3" fmla="*/ 2147483646 h 1310"/>
              <a:gd name="T4" fmla="*/ 2147483646 w 3780"/>
              <a:gd name="T5" fmla="*/ 2147483646 h 1310"/>
              <a:gd name="T6" fmla="*/ 2147483646 w 3780"/>
              <a:gd name="T7" fmla="*/ 2147483646 h 1310"/>
              <a:gd name="T8" fmla="*/ 0 w 3780"/>
              <a:gd name="T9" fmla="*/ 2147483646 h 13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80" h="1310">
                <a:moveTo>
                  <a:pt x="3780" y="1310"/>
                </a:moveTo>
                <a:cubicBezTo>
                  <a:pt x="3670" y="1163"/>
                  <a:pt x="3431" y="642"/>
                  <a:pt x="3120" y="425"/>
                </a:cubicBezTo>
                <a:cubicBezTo>
                  <a:pt x="2809" y="208"/>
                  <a:pt x="2308" y="10"/>
                  <a:pt x="1911" y="5"/>
                </a:cubicBezTo>
                <a:cubicBezTo>
                  <a:pt x="1514" y="0"/>
                  <a:pt x="1053" y="180"/>
                  <a:pt x="735" y="395"/>
                </a:cubicBezTo>
                <a:cubicBezTo>
                  <a:pt x="417" y="610"/>
                  <a:pt x="153" y="1110"/>
                  <a:pt x="0" y="1298"/>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08555" name="AutoShape 44"/>
          <p:cNvSpPr>
            <a:spLocks noChangeArrowheads="1"/>
          </p:cNvSpPr>
          <p:nvPr/>
        </p:nvSpPr>
        <p:spPr bwMode="auto">
          <a:xfrm>
            <a:off x="4292600" y="2197100"/>
            <a:ext cx="209550" cy="228600"/>
          </a:xfrm>
          <a:prstGeom prst="star16">
            <a:avLst>
              <a:gd name="adj" fmla="val 37500"/>
            </a:avLst>
          </a:prstGeom>
          <a:solidFill>
            <a:srgbClr val="FFFF00"/>
          </a:solidFill>
          <a:ln w="9525">
            <a:solidFill>
              <a:srgbClr val="000000"/>
            </a:solidFill>
            <a:miter lim="800000"/>
            <a:headEnd/>
            <a:tailEnd/>
          </a:ln>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08556" name="Text Box 45"/>
          <p:cNvSpPr txBox="1">
            <a:spLocks noChangeArrowheads="1"/>
          </p:cNvSpPr>
          <p:nvPr/>
        </p:nvSpPr>
        <p:spPr bwMode="auto">
          <a:xfrm>
            <a:off x="4549775" y="2133600"/>
            <a:ext cx="1333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spcAft>
                <a:spcPts val="1000"/>
              </a:spcAft>
              <a:buClrTx/>
              <a:buSzTx/>
              <a:buFontTx/>
              <a:buNone/>
            </a:pPr>
            <a:r>
              <a:rPr lang="es-ES" altLang="es-ES" sz="1100">
                <a:latin typeface="Calibri" panose="020F0502020204030204" pitchFamily="34" charset="0"/>
              </a:rPr>
              <a:t>Culminación  35º</a:t>
            </a:r>
            <a:endParaRPr lang="es-ES" altLang="es-ES" sz="1800"/>
          </a:p>
        </p:txBody>
      </p:sp>
      <p:sp>
        <p:nvSpPr>
          <p:cNvPr id="108557" name="48 CuadroTexto"/>
          <p:cNvSpPr txBox="1">
            <a:spLocks noChangeArrowheads="1"/>
          </p:cNvSpPr>
          <p:nvPr/>
        </p:nvSpPr>
        <p:spPr bwMode="auto">
          <a:xfrm>
            <a:off x="4191000" y="29718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800"/>
              <a:t>N</a:t>
            </a:r>
          </a:p>
        </p:txBody>
      </p:sp>
      <p:sp>
        <p:nvSpPr>
          <p:cNvPr id="108558" name="49 CuadroTexto"/>
          <p:cNvSpPr txBox="1">
            <a:spLocks noChangeArrowheads="1"/>
          </p:cNvSpPr>
          <p:nvPr/>
        </p:nvSpPr>
        <p:spPr bwMode="auto">
          <a:xfrm>
            <a:off x="5867400" y="29718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800"/>
              <a:t>E</a:t>
            </a:r>
          </a:p>
        </p:txBody>
      </p:sp>
      <p:sp>
        <p:nvSpPr>
          <p:cNvPr id="108559" name="50 CuadroTexto"/>
          <p:cNvSpPr txBox="1">
            <a:spLocks noChangeArrowheads="1"/>
          </p:cNvSpPr>
          <p:nvPr/>
        </p:nvSpPr>
        <p:spPr bwMode="auto">
          <a:xfrm>
            <a:off x="2590800" y="29718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800"/>
              <a:t>O</a:t>
            </a:r>
          </a:p>
        </p:txBody>
      </p:sp>
      <p:sp>
        <p:nvSpPr>
          <p:cNvPr id="108560" name="Freeform 43"/>
          <p:cNvSpPr>
            <a:spLocks/>
          </p:cNvSpPr>
          <p:nvPr/>
        </p:nvSpPr>
        <p:spPr bwMode="auto">
          <a:xfrm>
            <a:off x="2819400" y="4191000"/>
            <a:ext cx="3276600" cy="1295400"/>
          </a:xfrm>
          <a:custGeom>
            <a:avLst/>
            <a:gdLst>
              <a:gd name="T0" fmla="*/ 2147483646 w 3780"/>
              <a:gd name="T1" fmla="*/ 2147483646 h 1310"/>
              <a:gd name="T2" fmla="*/ 2147483646 w 3780"/>
              <a:gd name="T3" fmla="*/ 2147483646 h 1310"/>
              <a:gd name="T4" fmla="*/ 2147483646 w 3780"/>
              <a:gd name="T5" fmla="*/ 2147483646 h 1310"/>
              <a:gd name="T6" fmla="*/ 2147483646 w 3780"/>
              <a:gd name="T7" fmla="*/ 2147483646 h 1310"/>
              <a:gd name="T8" fmla="*/ 0 w 3780"/>
              <a:gd name="T9" fmla="*/ 2147483646 h 13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80" h="1310">
                <a:moveTo>
                  <a:pt x="3780" y="1310"/>
                </a:moveTo>
                <a:cubicBezTo>
                  <a:pt x="3670" y="1163"/>
                  <a:pt x="3431" y="642"/>
                  <a:pt x="3120" y="425"/>
                </a:cubicBezTo>
                <a:cubicBezTo>
                  <a:pt x="2809" y="208"/>
                  <a:pt x="2308" y="10"/>
                  <a:pt x="1911" y="5"/>
                </a:cubicBezTo>
                <a:cubicBezTo>
                  <a:pt x="1514" y="0"/>
                  <a:pt x="1053" y="180"/>
                  <a:pt x="735" y="395"/>
                </a:cubicBezTo>
                <a:cubicBezTo>
                  <a:pt x="417" y="610"/>
                  <a:pt x="153" y="1110"/>
                  <a:pt x="0" y="1298"/>
                </a:cubicBezTo>
              </a:path>
            </a:pathLst>
          </a:custGeom>
          <a:noFill/>
          <a:ln w="9525">
            <a:solidFill>
              <a:srgbClr val="000000"/>
            </a:solidFill>
            <a:prstDash val="sysDash"/>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08561" name="Text Box 45"/>
          <p:cNvSpPr txBox="1">
            <a:spLocks noChangeArrowheads="1"/>
          </p:cNvSpPr>
          <p:nvPr/>
        </p:nvSpPr>
        <p:spPr bwMode="auto">
          <a:xfrm>
            <a:off x="4800600" y="3962400"/>
            <a:ext cx="1333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spcAft>
                <a:spcPts val="1000"/>
              </a:spcAft>
              <a:buClrTx/>
              <a:buSzTx/>
              <a:buFontTx/>
              <a:buNone/>
            </a:pPr>
            <a:r>
              <a:rPr lang="es-ES" altLang="es-ES" sz="1100">
                <a:latin typeface="Calibri" panose="020F0502020204030204" pitchFamily="34" charset="0"/>
              </a:rPr>
              <a:t>Culminación  68º</a:t>
            </a:r>
            <a:endParaRPr lang="es-ES" altLang="es-ES" sz="1800"/>
          </a:p>
        </p:txBody>
      </p:sp>
      <p:sp>
        <p:nvSpPr>
          <p:cNvPr id="108562" name="53 CuadroTexto"/>
          <p:cNvSpPr txBox="1">
            <a:spLocks noChangeArrowheads="1"/>
          </p:cNvSpPr>
          <p:nvPr/>
        </p:nvSpPr>
        <p:spPr bwMode="auto">
          <a:xfrm>
            <a:off x="2514600" y="49530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800"/>
              <a:t>E</a:t>
            </a:r>
          </a:p>
        </p:txBody>
      </p:sp>
      <p:sp>
        <p:nvSpPr>
          <p:cNvPr id="108563" name="54 CuadroTexto"/>
          <p:cNvSpPr txBox="1">
            <a:spLocks noChangeArrowheads="1"/>
          </p:cNvSpPr>
          <p:nvPr/>
        </p:nvSpPr>
        <p:spPr bwMode="auto">
          <a:xfrm>
            <a:off x="6019800" y="50292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800"/>
              <a:t>O</a:t>
            </a:r>
          </a:p>
        </p:txBody>
      </p:sp>
      <p:sp>
        <p:nvSpPr>
          <p:cNvPr id="108564" name="55 CuadroTexto"/>
          <p:cNvSpPr txBox="1">
            <a:spLocks noChangeArrowheads="1"/>
          </p:cNvSpPr>
          <p:nvPr/>
        </p:nvSpPr>
        <p:spPr bwMode="auto">
          <a:xfrm>
            <a:off x="4267200" y="51054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800"/>
              <a:t>S</a:t>
            </a:r>
          </a:p>
        </p:txBody>
      </p:sp>
      <p:sp>
        <p:nvSpPr>
          <p:cNvPr id="3" name="Marcador de pie de página 2"/>
          <p:cNvSpPr>
            <a:spLocks noGrp="1"/>
          </p:cNvSpPr>
          <p:nvPr>
            <p:ph type="ftr" sz="quarter" idx="11"/>
          </p:nvPr>
        </p:nvSpPr>
        <p:spPr/>
        <p:txBody>
          <a:bodyPr/>
          <a:lstStyle/>
          <a:p>
            <a:pPr>
              <a:defRPr/>
            </a:pPr>
            <a:r>
              <a:rPr lang="es-ES"/>
              <a:t>Joaquín Martínez Torregrosa. Didáctica de las Ciencias Experimentales. Universidad de Alicante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533400"/>
            <a:ext cx="8229600" cy="1143000"/>
          </a:xfrm>
        </p:spPr>
        <p:txBody>
          <a:bodyPr/>
          <a:lstStyle/>
          <a:p>
            <a:pPr eaLnBrk="1" hangingPunct="1">
              <a:defRPr/>
            </a:pPr>
            <a:r>
              <a:rPr lang="es-ES_tradnl" sz="3600" dirty="0" smtClean="0"/>
              <a:t>Existen ciclos y simetrías en el movimiento observable del Sol, pero ¿por qué ocurre así?</a:t>
            </a:r>
            <a:endParaRPr lang="es-ES" sz="3600" dirty="0" smtClean="0"/>
          </a:p>
        </p:txBody>
      </p:sp>
      <p:sp>
        <p:nvSpPr>
          <p:cNvPr id="17411" name="Rectangle 3"/>
          <p:cNvSpPr>
            <a:spLocks noGrp="1" noChangeArrowheads="1"/>
          </p:cNvSpPr>
          <p:nvPr>
            <p:ph type="body" idx="1"/>
          </p:nvPr>
        </p:nvSpPr>
        <p:spPr>
          <a:xfrm>
            <a:off x="457200" y="2362200"/>
            <a:ext cx="8435975" cy="3657600"/>
          </a:xfrm>
        </p:spPr>
        <p:txBody>
          <a:bodyPr/>
          <a:lstStyle/>
          <a:p>
            <a:pPr eaLnBrk="1" hangingPunct="1">
              <a:spcBef>
                <a:spcPct val="50000"/>
              </a:spcBef>
              <a:defRPr/>
            </a:pPr>
            <a:r>
              <a:rPr lang="es-ES_tradnl" dirty="0" smtClean="0"/>
              <a:t>Explicaciones mitológicas</a:t>
            </a:r>
          </a:p>
          <a:p>
            <a:pPr eaLnBrk="1" hangingPunct="1">
              <a:spcBef>
                <a:spcPct val="50000"/>
              </a:spcBef>
              <a:defRPr/>
            </a:pPr>
            <a:r>
              <a:rPr lang="es-ES_tradnl" dirty="0" smtClean="0"/>
              <a:t>Explicaciones científicas: modelos sometidos a prueba. </a:t>
            </a:r>
          </a:p>
          <a:p>
            <a:pPr lvl="1" eaLnBrk="1" hangingPunct="1">
              <a:spcBef>
                <a:spcPct val="50000"/>
              </a:spcBef>
              <a:defRPr/>
            </a:pPr>
            <a:r>
              <a:rPr lang="es-ES_tradnl" dirty="0" smtClean="0"/>
              <a:t>Explicación de lo conocido (Alicante)</a:t>
            </a:r>
          </a:p>
          <a:p>
            <a:pPr lvl="1" eaLnBrk="1" hangingPunct="1">
              <a:spcBef>
                <a:spcPct val="50000"/>
              </a:spcBef>
              <a:defRPr/>
            </a:pPr>
            <a:r>
              <a:rPr lang="es-ES_tradnl" dirty="0" smtClean="0"/>
              <a:t>Predicciones contrastables (otros lugares)</a:t>
            </a:r>
          </a:p>
        </p:txBody>
      </p:sp>
      <p:sp>
        <p:nvSpPr>
          <p:cNvPr id="2" name="Marcador de pie de página 1"/>
          <p:cNvSpPr>
            <a:spLocks noGrp="1"/>
          </p:cNvSpPr>
          <p:nvPr>
            <p:ph type="ftr" sz="quarter" idx="11"/>
          </p:nvPr>
        </p:nvSpPr>
        <p:spPr/>
        <p:txBody>
          <a:bodyPr/>
          <a:lstStyle/>
          <a:p>
            <a:pPr>
              <a:defRPr/>
            </a:pPr>
            <a:r>
              <a:rPr lang="es-ES"/>
              <a:t>Joaquín Martínez Torregrosa. Didáctica de las Ciencias Experimentales. Universidad de Alicante</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550987"/>
          </a:xfrm>
        </p:spPr>
        <p:txBody>
          <a:bodyPr/>
          <a:lstStyle/>
          <a:p>
            <a:pPr>
              <a:defRPr/>
            </a:pPr>
            <a:r>
              <a:rPr lang="es-ES" sz="2800" dirty="0" smtClean="0">
                <a:solidFill>
                  <a:srgbClr val="FFC000"/>
                </a:solidFill>
              </a:rPr>
              <a:t>En una ciudad desconocida, la trayectoria del Sol, en el día de SV es la siguiente. El mediodía ocurre 54 minutos  antes que en Greenwich. Colocadla en la esfera terrestre.</a:t>
            </a:r>
            <a:endParaRPr lang="es-ES" sz="2800" dirty="0">
              <a:solidFill>
                <a:srgbClr val="FFC000"/>
              </a:solidFill>
            </a:endParaRPr>
          </a:p>
        </p:txBody>
      </p:sp>
      <p:pic>
        <p:nvPicPr>
          <p:cNvPr id="109571" name="Picture 2" descr="ventana astro sols ver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0"/>
            <a:ext cx="729138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pie de página 2"/>
          <p:cNvSpPr>
            <a:spLocks noGrp="1"/>
          </p:cNvSpPr>
          <p:nvPr>
            <p:ph type="ftr" sz="quarter" idx="11"/>
          </p:nvPr>
        </p:nvSpPr>
        <p:spPr>
          <a:xfrm>
            <a:off x="5943600" y="6248400"/>
            <a:ext cx="2895600" cy="457200"/>
          </a:xfrm>
        </p:spPr>
        <p:txBody>
          <a:bodyPr/>
          <a:lstStyle/>
          <a:p>
            <a:pPr>
              <a:defRPr/>
            </a:pPr>
            <a:r>
              <a:rPr lang="es-ES" dirty="0"/>
              <a:t>Joaquín Martínez Torregrosa. Didáctica de las Ciencias Experimentales. Universidad de Alicante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1143000" y="228600"/>
            <a:ext cx="6934200" cy="6461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 rIns="54000">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s-ES_tradnl" altLang="es-ES_tradnl" sz="1800">
                <a:solidFill>
                  <a:schemeClr val="bg2"/>
                </a:solidFill>
                <a:latin typeface="Comic Sans MS" panose="030F0702030302020204" pitchFamily="66" charset="0"/>
              </a:rPr>
              <a:t>¿Por qué, en un mismo día, hay distintas temperaturas en lugares de distinta latitud?</a:t>
            </a:r>
            <a:endParaRPr lang="es-ES" altLang="es-ES_tradnl" sz="1600">
              <a:solidFill>
                <a:schemeClr val="bg2"/>
              </a:solidFill>
              <a:latin typeface="Comic Sans MS" panose="030F0702030302020204" pitchFamily="66" charset="0"/>
            </a:endParaRPr>
          </a:p>
        </p:txBody>
      </p:sp>
      <p:graphicFrame>
        <p:nvGraphicFramePr>
          <p:cNvPr id="110595" name="Object 2"/>
          <p:cNvGraphicFramePr>
            <a:graphicFrameLocks noChangeAspect="1"/>
          </p:cNvGraphicFramePr>
          <p:nvPr/>
        </p:nvGraphicFramePr>
        <p:xfrm>
          <a:off x="1371600" y="1143000"/>
          <a:ext cx="6267450" cy="5105400"/>
        </p:xfrm>
        <a:graphic>
          <a:graphicData uri="http://schemas.openxmlformats.org/presentationml/2006/ole">
            <mc:AlternateContent xmlns:mc="http://schemas.openxmlformats.org/markup-compatibility/2006">
              <mc:Choice xmlns:v="urn:schemas-microsoft-com:vml" Requires="v">
                <p:oleObj spid="_x0000_s110598" name="Document" r:id="rId8" imgW="1959358" imgH="1723979" progId="Word.Document.8">
                  <p:embed/>
                </p:oleObj>
              </mc:Choice>
              <mc:Fallback>
                <p:oleObj name="Document" r:id="rId8" imgW="1959358" imgH="1723979" progId="Word.Document.8">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1143000"/>
                        <a:ext cx="626745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Marcador de pie de página 1"/>
          <p:cNvSpPr>
            <a:spLocks noGrp="1"/>
          </p:cNvSpPr>
          <p:nvPr>
            <p:ph type="ftr" sz="quarter" idx="11"/>
          </p:nvPr>
        </p:nvSpPr>
        <p:spPr/>
        <p:txBody>
          <a:bodyPr/>
          <a:lstStyle/>
          <a:p>
            <a:pPr>
              <a:defRPr/>
            </a:pPr>
            <a:r>
              <a:rPr lang="es-ES"/>
              <a:t>Joaquín Martínez Torregrosa. Didáctica de las Ciencias Experimentales. Universidad de Alicante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Line 2"/>
          <p:cNvSpPr>
            <a:spLocks noChangeAspect="1" noChangeShapeType="1"/>
          </p:cNvSpPr>
          <p:nvPr/>
        </p:nvSpPr>
        <p:spPr bwMode="auto">
          <a:xfrm>
            <a:off x="1855788" y="3762375"/>
            <a:ext cx="3284537"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33796" name="Line 4"/>
          <p:cNvSpPr>
            <a:spLocks noChangeAspect="1" noChangeShapeType="1"/>
          </p:cNvSpPr>
          <p:nvPr/>
        </p:nvSpPr>
        <p:spPr bwMode="auto">
          <a:xfrm flipH="1" flipV="1">
            <a:off x="5410200" y="3200400"/>
            <a:ext cx="2711450" cy="7938"/>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3797" name="Line 5"/>
          <p:cNvSpPr>
            <a:spLocks noChangeAspect="1" noChangeShapeType="1"/>
          </p:cNvSpPr>
          <p:nvPr/>
        </p:nvSpPr>
        <p:spPr bwMode="auto">
          <a:xfrm flipH="1" flipV="1">
            <a:off x="5486400" y="3810000"/>
            <a:ext cx="2559050" cy="28575"/>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3798" name="Line 6"/>
          <p:cNvSpPr>
            <a:spLocks noChangeAspect="1" noChangeShapeType="1"/>
          </p:cNvSpPr>
          <p:nvPr/>
        </p:nvSpPr>
        <p:spPr bwMode="auto">
          <a:xfrm flipH="1">
            <a:off x="6459538" y="4316413"/>
            <a:ext cx="1662112"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3799" name="Line 7"/>
          <p:cNvSpPr>
            <a:spLocks noChangeAspect="1" noChangeShapeType="1"/>
          </p:cNvSpPr>
          <p:nvPr/>
        </p:nvSpPr>
        <p:spPr bwMode="auto">
          <a:xfrm flipH="1">
            <a:off x="6505575" y="4870450"/>
            <a:ext cx="1616075"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nvGrpSpPr>
          <p:cNvPr id="2" name="Group 8"/>
          <p:cNvGrpSpPr>
            <a:grpSpLocks/>
          </p:cNvGrpSpPr>
          <p:nvPr/>
        </p:nvGrpSpPr>
        <p:grpSpPr bwMode="auto">
          <a:xfrm rot="-2013724">
            <a:off x="3948113" y="1441450"/>
            <a:ext cx="931862" cy="1331913"/>
            <a:chOff x="2971" y="1434"/>
            <a:chExt cx="587" cy="839"/>
          </a:xfrm>
        </p:grpSpPr>
        <p:sp>
          <p:nvSpPr>
            <p:cNvPr id="112678" name="Text Box 9"/>
            <p:cNvSpPr txBox="1">
              <a:spLocks noChangeAspect="1" noChangeArrowheads="1"/>
            </p:cNvSpPr>
            <p:nvPr/>
          </p:nvSpPr>
          <p:spPr bwMode="auto">
            <a:xfrm>
              <a:off x="3334" y="2069"/>
              <a:ext cx="22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200">
                  <a:solidFill>
                    <a:srgbClr val="FF99FF"/>
                  </a:solidFill>
                  <a:latin typeface="Tahoma" panose="020B0604030504040204" pitchFamily="34" charset="0"/>
                </a:rPr>
                <a:t>S</a:t>
              </a:r>
              <a:endParaRPr lang="es-ES" altLang="es-ES" sz="1800">
                <a:solidFill>
                  <a:srgbClr val="FF99FF"/>
                </a:solidFill>
                <a:latin typeface="Tahoma" panose="020B0604030504040204" pitchFamily="34" charset="0"/>
              </a:endParaRPr>
            </a:p>
          </p:txBody>
        </p:sp>
        <p:sp>
          <p:nvSpPr>
            <p:cNvPr id="112679" name="Text Box 10"/>
            <p:cNvSpPr txBox="1">
              <a:spLocks noChangeAspect="1" noChangeArrowheads="1"/>
            </p:cNvSpPr>
            <p:nvPr/>
          </p:nvSpPr>
          <p:spPr bwMode="auto">
            <a:xfrm>
              <a:off x="2971" y="1434"/>
              <a:ext cx="22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200">
                  <a:solidFill>
                    <a:srgbClr val="FF99FF"/>
                  </a:solidFill>
                  <a:latin typeface="Tahoma" panose="020B0604030504040204" pitchFamily="34" charset="0"/>
                </a:rPr>
                <a:t>N</a:t>
              </a:r>
              <a:endParaRPr lang="es-ES" altLang="es-ES" sz="1800">
                <a:solidFill>
                  <a:srgbClr val="FF99FF"/>
                </a:solidFill>
                <a:latin typeface="Tahoma" panose="020B0604030504040204" pitchFamily="34" charset="0"/>
              </a:endParaRPr>
            </a:p>
          </p:txBody>
        </p:sp>
        <p:sp>
          <p:nvSpPr>
            <p:cNvPr id="112680" name="Line 11"/>
            <p:cNvSpPr>
              <a:spLocks noChangeAspect="1" noChangeShapeType="1"/>
            </p:cNvSpPr>
            <p:nvPr/>
          </p:nvSpPr>
          <p:spPr bwMode="auto">
            <a:xfrm rot="16200000" flipV="1">
              <a:off x="2797" y="1699"/>
              <a:ext cx="697" cy="350"/>
            </a:xfrm>
            <a:prstGeom prst="line">
              <a:avLst/>
            </a:prstGeom>
            <a:noFill/>
            <a:ln w="12700">
              <a:solidFill>
                <a:srgbClr val="FF99FF"/>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es-ES"/>
            </a:p>
          </p:txBody>
        </p:sp>
      </p:grpSp>
      <p:grpSp>
        <p:nvGrpSpPr>
          <p:cNvPr id="3" name="Group 12"/>
          <p:cNvGrpSpPr>
            <a:grpSpLocks/>
          </p:cNvGrpSpPr>
          <p:nvPr/>
        </p:nvGrpSpPr>
        <p:grpSpPr bwMode="auto">
          <a:xfrm rot="-2017419">
            <a:off x="3170238" y="852488"/>
            <a:ext cx="1362075" cy="2506662"/>
            <a:chOff x="2445" y="628"/>
            <a:chExt cx="858" cy="1579"/>
          </a:xfrm>
        </p:grpSpPr>
        <p:sp>
          <p:nvSpPr>
            <p:cNvPr id="112676" name="Text Box 13"/>
            <p:cNvSpPr txBox="1">
              <a:spLocks noChangeAspect="1" noChangeArrowheads="1"/>
            </p:cNvSpPr>
            <p:nvPr/>
          </p:nvSpPr>
          <p:spPr bwMode="auto">
            <a:xfrm rot="3886099">
              <a:off x="2313" y="760"/>
              <a:ext cx="647"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es-ES" altLang="es-ES" sz="1400">
                  <a:latin typeface="Tahoma" panose="020B0604030504040204" pitchFamily="34" charset="0"/>
                </a:rPr>
                <a:t>Plano horizontal</a:t>
              </a:r>
            </a:p>
          </p:txBody>
        </p:sp>
        <p:sp>
          <p:nvSpPr>
            <p:cNvPr id="112677" name="Line 14"/>
            <p:cNvSpPr>
              <a:spLocks noChangeAspect="1" noChangeShapeType="1"/>
            </p:cNvSpPr>
            <p:nvPr/>
          </p:nvSpPr>
          <p:spPr bwMode="auto">
            <a:xfrm rot="16200000" flipV="1">
              <a:off x="2560" y="1465"/>
              <a:ext cx="991" cy="494"/>
            </a:xfrm>
            <a:prstGeom prst="line">
              <a:avLst/>
            </a:prstGeom>
            <a:noFill/>
            <a:ln w="28575">
              <a:solidFill>
                <a:schemeClr val="tx1"/>
              </a:solidFill>
              <a:round/>
              <a:headEnd type="none" w="sm" len="med"/>
              <a:tailEnd type="none" w="sm" len="med"/>
            </a:ln>
            <a:extLst>
              <a:ext uri="{909E8E84-426E-40DD-AFC4-6F175D3DCCD1}">
                <a14:hiddenFill xmlns:a14="http://schemas.microsoft.com/office/drawing/2010/main">
                  <a:noFill/>
                </a14:hiddenFill>
              </a:ext>
            </a:extLst>
          </p:spPr>
          <p:txBody>
            <a:bodyPr/>
            <a:lstStyle/>
            <a:p>
              <a:endParaRPr lang="es-ES"/>
            </a:p>
          </p:txBody>
        </p:sp>
      </p:grpSp>
      <p:grpSp>
        <p:nvGrpSpPr>
          <p:cNvPr id="4" name="Group 15"/>
          <p:cNvGrpSpPr>
            <a:grpSpLocks/>
          </p:cNvGrpSpPr>
          <p:nvPr/>
        </p:nvGrpSpPr>
        <p:grpSpPr bwMode="auto">
          <a:xfrm>
            <a:off x="900113" y="620713"/>
            <a:ext cx="7531100" cy="4803775"/>
            <a:chOff x="567" y="391"/>
            <a:chExt cx="4744" cy="3026"/>
          </a:xfrm>
        </p:grpSpPr>
        <p:sp>
          <p:nvSpPr>
            <p:cNvPr id="112672" name="Text Box 16"/>
            <p:cNvSpPr txBox="1">
              <a:spLocks noChangeAspect="1" noChangeArrowheads="1"/>
            </p:cNvSpPr>
            <p:nvPr/>
          </p:nvSpPr>
          <p:spPr bwMode="auto">
            <a:xfrm>
              <a:off x="567" y="391"/>
              <a:ext cx="163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2400" b="1">
                  <a:latin typeface="Tahoma" panose="020B0604030504040204" pitchFamily="34" charset="0"/>
                </a:rPr>
                <a:t>EQUINOCCIO</a:t>
              </a:r>
              <a:endParaRPr lang="es-ES" altLang="es-ES" sz="2400">
                <a:latin typeface="Tahoma" panose="020B0604030504040204" pitchFamily="34" charset="0"/>
              </a:endParaRPr>
            </a:p>
          </p:txBody>
        </p:sp>
        <p:sp>
          <p:nvSpPr>
            <p:cNvPr id="112673" name="Text Box 17"/>
            <p:cNvSpPr txBox="1">
              <a:spLocks noChangeAspect="1" noChangeArrowheads="1"/>
            </p:cNvSpPr>
            <p:nvPr/>
          </p:nvSpPr>
          <p:spPr bwMode="auto">
            <a:xfrm>
              <a:off x="2976" y="432"/>
              <a:ext cx="2335"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2000">
                  <a:latin typeface="Tahoma" panose="020B0604030504040204" pitchFamily="34" charset="0"/>
                </a:rPr>
                <a:t>Vista lateral del planeta</a:t>
              </a:r>
            </a:p>
          </p:txBody>
        </p:sp>
        <p:sp>
          <p:nvSpPr>
            <p:cNvPr id="112674" name="Oval 18"/>
            <p:cNvSpPr>
              <a:spLocks noChangeAspect="1" noChangeArrowheads="1"/>
            </p:cNvSpPr>
            <p:nvPr/>
          </p:nvSpPr>
          <p:spPr bwMode="auto">
            <a:xfrm>
              <a:off x="1162" y="1323"/>
              <a:ext cx="2093" cy="209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12675" name="Line 19"/>
            <p:cNvSpPr>
              <a:spLocks noChangeAspect="1" noChangeShapeType="1"/>
            </p:cNvSpPr>
            <p:nvPr/>
          </p:nvSpPr>
          <p:spPr bwMode="auto">
            <a:xfrm>
              <a:off x="2210" y="1088"/>
              <a:ext cx="0" cy="2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s-ES"/>
            </a:p>
          </p:txBody>
        </p:sp>
      </p:grpSp>
      <p:sp>
        <p:nvSpPr>
          <p:cNvPr id="33812" name="Line 20"/>
          <p:cNvSpPr>
            <a:spLocks noChangeAspect="1" noChangeShapeType="1"/>
          </p:cNvSpPr>
          <p:nvPr/>
        </p:nvSpPr>
        <p:spPr bwMode="auto">
          <a:xfrm flipH="1">
            <a:off x="2354263" y="2165350"/>
            <a:ext cx="1130300" cy="449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13" name="Line 21"/>
          <p:cNvSpPr>
            <a:spLocks noChangeAspect="1" noChangeShapeType="1"/>
          </p:cNvSpPr>
          <p:nvPr/>
        </p:nvSpPr>
        <p:spPr bwMode="auto">
          <a:xfrm flipH="1">
            <a:off x="1966913" y="2552700"/>
            <a:ext cx="1517650" cy="631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14" name="Line 22"/>
          <p:cNvSpPr>
            <a:spLocks noChangeAspect="1" noChangeShapeType="1"/>
          </p:cNvSpPr>
          <p:nvPr/>
        </p:nvSpPr>
        <p:spPr bwMode="auto">
          <a:xfrm flipH="1">
            <a:off x="1917700" y="2978150"/>
            <a:ext cx="1566863" cy="777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15" name="Line 23"/>
          <p:cNvSpPr>
            <a:spLocks noChangeAspect="1" noChangeShapeType="1"/>
          </p:cNvSpPr>
          <p:nvPr/>
        </p:nvSpPr>
        <p:spPr bwMode="auto">
          <a:xfrm flipH="1">
            <a:off x="2063750" y="3463925"/>
            <a:ext cx="1420813" cy="733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16" name="Line 24"/>
          <p:cNvSpPr>
            <a:spLocks noChangeAspect="1" noChangeShapeType="1"/>
          </p:cNvSpPr>
          <p:nvPr/>
        </p:nvSpPr>
        <p:spPr bwMode="auto">
          <a:xfrm flipH="1">
            <a:off x="2244725" y="4022725"/>
            <a:ext cx="1216025" cy="704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17" name="Line 25"/>
          <p:cNvSpPr>
            <a:spLocks noChangeAspect="1" noChangeShapeType="1"/>
          </p:cNvSpPr>
          <p:nvPr/>
        </p:nvSpPr>
        <p:spPr bwMode="auto">
          <a:xfrm flipH="1">
            <a:off x="2560638" y="4594225"/>
            <a:ext cx="923925" cy="509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18" name="Line 26"/>
          <p:cNvSpPr>
            <a:spLocks noChangeAspect="1" noChangeShapeType="1"/>
          </p:cNvSpPr>
          <p:nvPr/>
        </p:nvSpPr>
        <p:spPr bwMode="auto">
          <a:xfrm flipH="1">
            <a:off x="3046413" y="5103813"/>
            <a:ext cx="43815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nvGrpSpPr>
          <p:cNvPr id="5" name="Group 27"/>
          <p:cNvGrpSpPr>
            <a:grpSpLocks/>
          </p:cNvGrpSpPr>
          <p:nvPr/>
        </p:nvGrpSpPr>
        <p:grpSpPr bwMode="auto">
          <a:xfrm rot="-1752736">
            <a:off x="2655888" y="958850"/>
            <a:ext cx="3546475" cy="2124075"/>
            <a:chOff x="2209" y="1071"/>
            <a:chExt cx="2667" cy="1299"/>
          </a:xfrm>
        </p:grpSpPr>
        <p:sp>
          <p:nvSpPr>
            <p:cNvPr id="112669" name="Text Box 28"/>
            <p:cNvSpPr txBox="1">
              <a:spLocks noChangeAspect="1" noChangeArrowheads="1"/>
            </p:cNvSpPr>
            <p:nvPr/>
          </p:nvSpPr>
          <p:spPr bwMode="auto">
            <a:xfrm>
              <a:off x="4241" y="1071"/>
              <a:ext cx="63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2000">
                  <a:latin typeface="Tahoma" panose="020B0604030504040204" pitchFamily="34" charset="0"/>
                </a:rPr>
                <a:t>Cénit</a:t>
              </a:r>
            </a:p>
          </p:txBody>
        </p:sp>
        <p:sp>
          <p:nvSpPr>
            <p:cNvPr id="112670" name="Line 29"/>
            <p:cNvSpPr>
              <a:spLocks noChangeAspect="1" noChangeShapeType="1"/>
            </p:cNvSpPr>
            <p:nvPr/>
          </p:nvSpPr>
          <p:spPr bwMode="auto">
            <a:xfrm flipV="1">
              <a:off x="2209" y="1294"/>
              <a:ext cx="2093" cy="107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12671" name="Text Box 30"/>
            <p:cNvSpPr txBox="1">
              <a:spLocks noChangeAspect="1" noChangeArrowheads="1"/>
            </p:cNvSpPr>
            <p:nvPr/>
          </p:nvSpPr>
          <p:spPr bwMode="auto">
            <a:xfrm rot="-1541779">
              <a:off x="3185" y="1441"/>
              <a:ext cx="725"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800">
                  <a:latin typeface="Tahoma" panose="020B0604030504040204" pitchFamily="34" charset="0"/>
                </a:rPr>
                <a:t>Vertical</a:t>
              </a:r>
            </a:p>
          </p:txBody>
        </p:sp>
      </p:grpSp>
      <p:sp>
        <p:nvSpPr>
          <p:cNvPr id="33823" name="Rectangle 31"/>
          <p:cNvSpPr>
            <a:spLocks noChangeArrowheads="1"/>
          </p:cNvSpPr>
          <p:nvPr/>
        </p:nvSpPr>
        <p:spPr bwMode="auto">
          <a:xfrm>
            <a:off x="4951413" y="2944813"/>
            <a:ext cx="73025" cy="71437"/>
          </a:xfrm>
          <a:prstGeom prst="rect">
            <a:avLst/>
          </a:prstGeom>
          <a:solidFill>
            <a:schemeClr val="folHlink"/>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33826" name="Line 34"/>
          <p:cNvSpPr>
            <a:spLocks noChangeAspect="1" noChangeShapeType="1"/>
          </p:cNvSpPr>
          <p:nvPr/>
        </p:nvSpPr>
        <p:spPr bwMode="auto">
          <a:xfrm flipH="1">
            <a:off x="4267200" y="2209800"/>
            <a:ext cx="3311525"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5" name="34 Arco"/>
          <p:cNvSpPr/>
          <p:nvPr/>
        </p:nvSpPr>
        <p:spPr>
          <a:xfrm rot="4384826">
            <a:off x="4397375" y="2111375"/>
            <a:ext cx="428625" cy="428625"/>
          </a:xfrm>
          <a:prstGeom prst="arc">
            <a:avLst>
              <a:gd name="adj1" fmla="val 15683905"/>
              <a:gd name="adj2" fmla="val 20436383"/>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s-ES"/>
          </a:p>
        </p:txBody>
      </p:sp>
      <p:sp>
        <p:nvSpPr>
          <p:cNvPr id="112661" name="35 CuadroTexto"/>
          <p:cNvSpPr txBox="1">
            <a:spLocks noChangeArrowheads="1"/>
          </p:cNvSpPr>
          <p:nvPr/>
        </p:nvSpPr>
        <p:spPr bwMode="auto">
          <a:xfrm>
            <a:off x="609600" y="5562600"/>
            <a:ext cx="7239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800">
                <a:solidFill>
                  <a:srgbClr val="FFC000"/>
                </a:solidFill>
              </a:rPr>
              <a:t>Cuando la luz del Sol, la vertical (nomon) del lugar y el eje están en el mismo plano, se produce la sombra más corta (será el momento de la culminación, la sombra indicará el N/S)</a:t>
            </a:r>
          </a:p>
        </p:txBody>
      </p:sp>
      <p:sp>
        <p:nvSpPr>
          <p:cNvPr id="38" name="Line 5"/>
          <p:cNvSpPr>
            <a:spLocks noChangeAspect="1" noChangeShapeType="1"/>
          </p:cNvSpPr>
          <p:nvPr/>
        </p:nvSpPr>
        <p:spPr bwMode="auto">
          <a:xfrm flipH="1" flipV="1">
            <a:off x="5486400" y="3505200"/>
            <a:ext cx="2559050" cy="28575"/>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9" name="Line 5"/>
          <p:cNvSpPr>
            <a:spLocks noChangeAspect="1" noChangeShapeType="1"/>
          </p:cNvSpPr>
          <p:nvPr/>
        </p:nvSpPr>
        <p:spPr bwMode="auto">
          <a:xfrm flipH="1" flipV="1">
            <a:off x="5486400" y="4114800"/>
            <a:ext cx="2559050" cy="28575"/>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0" name="Line 34"/>
          <p:cNvSpPr>
            <a:spLocks noChangeAspect="1" noChangeShapeType="1"/>
          </p:cNvSpPr>
          <p:nvPr/>
        </p:nvSpPr>
        <p:spPr bwMode="auto">
          <a:xfrm flipH="1">
            <a:off x="4572000" y="2362200"/>
            <a:ext cx="3311525"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1" name="Line 34"/>
          <p:cNvSpPr>
            <a:spLocks noChangeAspect="1" noChangeShapeType="1"/>
          </p:cNvSpPr>
          <p:nvPr/>
        </p:nvSpPr>
        <p:spPr bwMode="auto">
          <a:xfrm flipH="1">
            <a:off x="4876800" y="2590800"/>
            <a:ext cx="3311525"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2" name="Line 34"/>
          <p:cNvSpPr>
            <a:spLocks noChangeAspect="1" noChangeShapeType="1"/>
          </p:cNvSpPr>
          <p:nvPr/>
        </p:nvSpPr>
        <p:spPr bwMode="auto">
          <a:xfrm flipH="1">
            <a:off x="5181600" y="2819400"/>
            <a:ext cx="3311525"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12667" name="AutoShape 5"/>
          <p:cNvSpPr>
            <a:spLocks noChangeArrowheads="1"/>
          </p:cNvSpPr>
          <p:nvPr/>
        </p:nvSpPr>
        <p:spPr bwMode="auto">
          <a:xfrm rot="-5400000">
            <a:off x="6019800" y="1600200"/>
            <a:ext cx="381000" cy="1752600"/>
          </a:xfrm>
          <a:prstGeom prst="can">
            <a:avLst>
              <a:gd name="adj" fmla="val 35245"/>
            </a:avLst>
          </a:prstGeom>
          <a:solidFill>
            <a:schemeClr val="accent1"/>
          </a:solidFill>
          <a:ln w="9525">
            <a:solidFill>
              <a:schemeClr val="tx1"/>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6" name="Marcador de pie de página 5"/>
          <p:cNvSpPr>
            <a:spLocks noGrp="1"/>
          </p:cNvSpPr>
          <p:nvPr>
            <p:ph type="ftr" sz="quarter" idx="12"/>
          </p:nvPr>
        </p:nvSpPr>
        <p:spPr>
          <a:xfrm>
            <a:off x="6130925" y="6346825"/>
            <a:ext cx="2895600" cy="457200"/>
          </a:xfrm>
        </p:spPr>
        <p:txBody>
          <a:bodyPr/>
          <a:lstStyle/>
          <a:p>
            <a:pPr>
              <a:defRPr/>
            </a:pPr>
            <a:r>
              <a:rPr lang="es-ES" dirty="0"/>
              <a:t>Joaquín Martínez Torregrosa. Didáctica de las Ciencias Experimentales. Universidad de Alicante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3796"/>
                                        </p:tgtEl>
                                        <p:attrNameLst>
                                          <p:attrName>style.visibility</p:attrName>
                                        </p:attrNameLst>
                                      </p:cBhvr>
                                      <p:to>
                                        <p:strVal val="visible"/>
                                      </p:to>
                                    </p:set>
                                    <p:animEffect transition="in" filter="wipe(right)">
                                      <p:cBhvr>
                                        <p:cTn id="10" dur="2000"/>
                                        <p:tgtEl>
                                          <p:spTgt spid="3379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3797"/>
                                        </p:tgtEl>
                                        <p:attrNameLst>
                                          <p:attrName>style.visibility</p:attrName>
                                        </p:attrNameLst>
                                      </p:cBhvr>
                                      <p:to>
                                        <p:strVal val="visible"/>
                                      </p:to>
                                    </p:set>
                                    <p:animEffect transition="in" filter="wipe(right)">
                                      <p:cBhvr>
                                        <p:cTn id="13" dur="2000"/>
                                        <p:tgtEl>
                                          <p:spTgt spid="33797"/>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3798"/>
                                        </p:tgtEl>
                                        <p:attrNameLst>
                                          <p:attrName>style.visibility</p:attrName>
                                        </p:attrNameLst>
                                      </p:cBhvr>
                                      <p:to>
                                        <p:strVal val="visible"/>
                                      </p:to>
                                    </p:set>
                                    <p:animEffect transition="in" filter="wipe(right)">
                                      <p:cBhvr>
                                        <p:cTn id="16" dur="2000"/>
                                        <p:tgtEl>
                                          <p:spTgt spid="33798"/>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33799"/>
                                        </p:tgtEl>
                                        <p:attrNameLst>
                                          <p:attrName>style.visibility</p:attrName>
                                        </p:attrNameLst>
                                      </p:cBhvr>
                                      <p:to>
                                        <p:strVal val="visible"/>
                                      </p:to>
                                    </p:set>
                                    <p:animEffect transition="in" filter="wipe(right)">
                                      <p:cBhvr>
                                        <p:cTn id="19" dur="2000"/>
                                        <p:tgtEl>
                                          <p:spTgt spid="3379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3812"/>
                                        </p:tgtEl>
                                        <p:attrNameLst>
                                          <p:attrName>style.visibility</p:attrName>
                                        </p:attrNameLst>
                                      </p:cBhvr>
                                      <p:to>
                                        <p:strVal val="visible"/>
                                      </p:to>
                                    </p:set>
                                    <p:animEffect transition="in" filter="dissolve">
                                      <p:cBhvr>
                                        <p:cTn id="24" dur="500"/>
                                        <p:tgtEl>
                                          <p:spTgt spid="3381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3813"/>
                                        </p:tgtEl>
                                        <p:attrNameLst>
                                          <p:attrName>style.visibility</p:attrName>
                                        </p:attrNameLst>
                                      </p:cBhvr>
                                      <p:to>
                                        <p:strVal val="visible"/>
                                      </p:to>
                                    </p:set>
                                    <p:animEffect transition="in" filter="dissolve">
                                      <p:cBhvr>
                                        <p:cTn id="27" dur="500"/>
                                        <p:tgtEl>
                                          <p:spTgt spid="338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3814"/>
                                        </p:tgtEl>
                                        <p:attrNameLst>
                                          <p:attrName>style.visibility</p:attrName>
                                        </p:attrNameLst>
                                      </p:cBhvr>
                                      <p:to>
                                        <p:strVal val="visible"/>
                                      </p:to>
                                    </p:set>
                                    <p:animEffect transition="in" filter="dissolve">
                                      <p:cBhvr>
                                        <p:cTn id="30" dur="500"/>
                                        <p:tgtEl>
                                          <p:spTgt spid="33814"/>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3815"/>
                                        </p:tgtEl>
                                        <p:attrNameLst>
                                          <p:attrName>style.visibility</p:attrName>
                                        </p:attrNameLst>
                                      </p:cBhvr>
                                      <p:to>
                                        <p:strVal val="visible"/>
                                      </p:to>
                                    </p:set>
                                    <p:animEffect transition="in" filter="dissolve">
                                      <p:cBhvr>
                                        <p:cTn id="33" dur="500"/>
                                        <p:tgtEl>
                                          <p:spTgt spid="33815"/>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3816"/>
                                        </p:tgtEl>
                                        <p:attrNameLst>
                                          <p:attrName>style.visibility</p:attrName>
                                        </p:attrNameLst>
                                      </p:cBhvr>
                                      <p:to>
                                        <p:strVal val="visible"/>
                                      </p:to>
                                    </p:set>
                                    <p:animEffect transition="in" filter="dissolve">
                                      <p:cBhvr>
                                        <p:cTn id="36" dur="500"/>
                                        <p:tgtEl>
                                          <p:spTgt spid="3381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33823"/>
                                        </p:tgtEl>
                                        <p:attrNameLst>
                                          <p:attrName>style.visibility</p:attrName>
                                        </p:attrNameLst>
                                      </p:cBhvr>
                                      <p:to>
                                        <p:strVal val="visible"/>
                                      </p:to>
                                    </p:set>
                                    <p:animEffect transition="in" filter="dissolve">
                                      <p:cBhvr>
                                        <p:cTn id="41" dur="500"/>
                                        <p:tgtEl>
                                          <p:spTgt spid="33823"/>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3817"/>
                                        </p:tgtEl>
                                        <p:attrNameLst>
                                          <p:attrName>style.visibility</p:attrName>
                                        </p:attrNameLst>
                                      </p:cBhvr>
                                      <p:to>
                                        <p:strVal val="visible"/>
                                      </p:to>
                                    </p:set>
                                    <p:animEffect transition="in" filter="dissolve">
                                      <p:cBhvr>
                                        <p:cTn id="44" dur="500"/>
                                        <p:tgtEl>
                                          <p:spTgt spid="33817"/>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33818"/>
                                        </p:tgtEl>
                                        <p:attrNameLst>
                                          <p:attrName>style.visibility</p:attrName>
                                        </p:attrNameLst>
                                      </p:cBhvr>
                                      <p:to>
                                        <p:strVal val="visible"/>
                                      </p:to>
                                    </p:set>
                                    <p:animEffect transition="in" filter="dissolve">
                                      <p:cBhvr>
                                        <p:cTn id="47" dur="500"/>
                                        <p:tgtEl>
                                          <p:spTgt spid="3381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down)">
                                      <p:cBhvr>
                                        <p:cTn id="52" dur="2000"/>
                                        <p:tgtEl>
                                          <p:spTgt spid="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down)">
                                      <p:cBhvr>
                                        <p:cTn id="57" dur="2000"/>
                                        <p:tgtEl>
                                          <p:spTgt spid="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dissolve">
                                      <p:cBhvr>
                                        <p:cTn id="62" dur="500"/>
                                        <p:tgtEl>
                                          <p:spTgt spid="2"/>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33794"/>
                                        </p:tgtEl>
                                        <p:attrNameLst>
                                          <p:attrName>style.visibility</p:attrName>
                                        </p:attrNameLst>
                                      </p:cBhvr>
                                      <p:to>
                                        <p:strVal val="visible"/>
                                      </p:to>
                                    </p:set>
                                    <p:animEffect transition="in" filter="wipe(right)">
                                      <p:cBhvr>
                                        <p:cTn id="65" dur="2000"/>
                                        <p:tgtEl>
                                          <p:spTgt spid="33794"/>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33826"/>
                                        </p:tgtEl>
                                        <p:attrNameLst>
                                          <p:attrName>style.visibility</p:attrName>
                                        </p:attrNameLst>
                                      </p:cBhvr>
                                      <p:to>
                                        <p:strVal val="visible"/>
                                      </p:to>
                                    </p:set>
                                    <p:animEffect transition="in" filter="wipe(right)">
                                      <p:cBhvr>
                                        <p:cTn id="70" dur="2000"/>
                                        <p:tgtEl>
                                          <p:spTgt spid="33826"/>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right)">
                                      <p:cBhvr>
                                        <p:cTn id="73" dur="2000"/>
                                        <p:tgtEl>
                                          <p:spTgt spid="38"/>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right)">
                                      <p:cBhvr>
                                        <p:cTn id="76" dur="2000"/>
                                        <p:tgtEl>
                                          <p:spTgt spid="3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wipe(right)">
                                      <p:cBhvr>
                                        <p:cTn id="81" dur="2000"/>
                                        <p:tgtEl>
                                          <p:spTgt spid="40"/>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2" fill="hold" grpId="0" nodeType="click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wipe(right)">
                                      <p:cBhvr>
                                        <p:cTn id="86" dur="2000"/>
                                        <p:tgtEl>
                                          <p:spTgt spid="41"/>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2" fill="hold" grpId="0" nodeType="click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right)">
                                      <p:cBhvr>
                                        <p:cTn id="91"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796" grpId="0" animBg="1"/>
      <p:bldP spid="33797" grpId="0" animBg="1"/>
      <p:bldP spid="33798" grpId="0" animBg="1"/>
      <p:bldP spid="33799" grpId="0" animBg="1"/>
      <p:bldP spid="33812" grpId="0" animBg="1"/>
      <p:bldP spid="33813" grpId="0" animBg="1"/>
      <p:bldP spid="33814" grpId="0" animBg="1"/>
      <p:bldP spid="33815" grpId="0" animBg="1"/>
      <p:bldP spid="33816" grpId="0" animBg="1"/>
      <p:bldP spid="33817" grpId="0" animBg="1"/>
      <p:bldP spid="33818" grpId="0" animBg="1"/>
      <p:bldP spid="33823" grpId="0" animBg="1"/>
      <p:bldP spid="33826" grpId="0" animBg="1"/>
      <p:bldP spid="38" grpId="0" animBg="1"/>
      <p:bldP spid="39" grpId="0" animBg="1"/>
      <p:bldP spid="40" grpId="0" animBg="1"/>
      <p:bldP spid="41" grpId="0" animBg="1"/>
      <p:bldP spid="42"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AutoShape 5"/>
          <p:cNvSpPr>
            <a:spLocks noChangeArrowheads="1"/>
          </p:cNvSpPr>
          <p:nvPr/>
        </p:nvSpPr>
        <p:spPr bwMode="auto">
          <a:xfrm rot="-5400000">
            <a:off x="6858000" y="2209800"/>
            <a:ext cx="381000" cy="1752600"/>
          </a:xfrm>
          <a:prstGeom prst="can">
            <a:avLst>
              <a:gd name="adj" fmla="val 35245"/>
            </a:avLst>
          </a:prstGeom>
          <a:solidFill>
            <a:schemeClr val="accent1"/>
          </a:solidFill>
          <a:ln w="9525">
            <a:solidFill>
              <a:schemeClr val="tx1"/>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33794" name="Line 2"/>
          <p:cNvSpPr>
            <a:spLocks noChangeAspect="1" noChangeShapeType="1"/>
          </p:cNvSpPr>
          <p:nvPr/>
        </p:nvSpPr>
        <p:spPr bwMode="auto">
          <a:xfrm>
            <a:off x="1855788" y="3762375"/>
            <a:ext cx="3284537"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33795" name="Line 3"/>
          <p:cNvSpPr>
            <a:spLocks noChangeAspect="1" noChangeShapeType="1"/>
          </p:cNvSpPr>
          <p:nvPr/>
        </p:nvSpPr>
        <p:spPr bwMode="auto">
          <a:xfrm flipH="1">
            <a:off x="5791200" y="2654300"/>
            <a:ext cx="2330450" cy="1270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3796" name="Line 4"/>
          <p:cNvSpPr>
            <a:spLocks noChangeAspect="1" noChangeShapeType="1"/>
          </p:cNvSpPr>
          <p:nvPr/>
        </p:nvSpPr>
        <p:spPr bwMode="auto">
          <a:xfrm flipH="1" flipV="1">
            <a:off x="5410200" y="3200400"/>
            <a:ext cx="2711450" cy="7938"/>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3797" name="Line 5"/>
          <p:cNvSpPr>
            <a:spLocks noChangeAspect="1" noChangeShapeType="1"/>
          </p:cNvSpPr>
          <p:nvPr/>
        </p:nvSpPr>
        <p:spPr bwMode="auto">
          <a:xfrm flipH="1" flipV="1">
            <a:off x="5486400" y="3810000"/>
            <a:ext cx="2559050" cy="28575"/>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3798" name="Line 6"/>
          <p:cNvSpPr>
            <a:spLocks noChangeAspect="1" noChangeShapeType="1"/>
          </p:cNvSpPr>
          <p:nvPr/>
        </p:nvSpPr>
        <p:spPr bwMode="auto">
          <a:xfrm flipH="1">
            <a:off x="6459538" y="4316413"/>
            <a:ext cx="1662112"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3799" name="Line 7"/>
          <p:cNvSpPr>
            <a:spLocks noChangeAspect="1" noChangeShapeType="1"/>
          </p:cNvSpPr>
          <p:nvPr/>
        </p:nvSpPr>
        <p:spPr bwMode="auto">
          <a:xfrm flipH="1">
            <a:off x="6505575" y="4870450"/>
            <a:ext cx="1616075"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nvGrpSpPr>
          <p:cNvPr id="2" name="Group 8"/>
          <p:cNvGrpSpPr>
            <a:grpSpLocks/>
          </p:cNvGrpSpPr>
          <p:nvPr/>
        </p:nvGrpSpPr>
        <p:grpSpPr bwMode="auto">
          <a:xfrm>
            <a:off x="4754563" y="2276475"/>
            <a:ext cx="931862" cy="1331913"/>
            <a:chOff x="2971" y="1434"/>
            <a:chExt cx="587" cy="839"/>
          </a:xfrm>
        </p:grpSpPr>
        <p:sp>
          <p:nvSpPr>
            <p:cNvPr id="114725" name="Text Box 9"/>
            <p:cNvSpPr txBox="1">
              <a:spLocks noChangeAspect="1" noChangeArrowheads="1"/>
            </p:cNvSpPr>
            <p:nvPr/>
          </p:nvSpPr>
          <p:spPr bwMode="auto">
            <a:xfrm>
              <a:off x="3334" y="2069"/>
              <a:ext cx="22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200">
                  <a:solidFill>
                    <a:srgbClr val="FF99FF"/>
                  </a:solidFill>
                  <a:latin typeface="Tahoma" panose="020B0604030504040204" pitchFamily="34" charset="0"/>
                </a:rPr>
                <a:t>S</a:t>
              </a:r>
              <a:endParaRPr lang="es-ES" altLang="es-ES" sz="1800">
                <a:solidFill>
                  <a:srgbClr val="FF99FF"/>
                </a:solidFill>
                <a:latin typeface="Tahoma" panose="020B0604030504040204" pitchFamily="34" charset="0"/>
              </a:endParaRPr>
            </a:p>
          </p:txBody>
        </p:sp>
        <p:sp>
          <p:nvSpPr>
            <p:cNvPr id="114726" name="Text Box 10"/>
            <p:cNvSpPr txBox="1">
              <a:spLocks noChangeAspect="1" noChangeArrowheads="1"/>
            </p:cNvSpPr>
            <p:nvPr/>
          </p:nvSpPr>
          <p:spPr bwMode="auto">
            <a:xfrm>
              <a:off x="2971" y="1434"/>
              <a:ext cx="22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200">
                  <a:solidFill>
                    <a:srgbClr val="FF99FF"/>
                  </a:solidFill>
                  <a:latin typeface="Tahoma" panose="020B0604030504040204" pitchFamily="34" charset="0"/>
                </a:rPr>
                <a:t>N</a:t>
              </a:r>
              <a:endParaRPr lang="es-ES" altLang="es-ES" sz="1800">
                <a:solidFill>
                  <a:srgbClr val="FF99FF"/>
                </a:solidFill>
                <a:latin typeface="Tahoma" panose="020B0604030504040204" pitchFamily="34" charset="0"/>
              </a:endParaRPr>
            </a:p>
          </p:txBody>
        </p:sp>
        <p:sp>
          <p:nvSpPr>
            <p:cNvPr id="114727" name="Line 11"/>
            <p:cNvSpPr>
              <a:spLocks noChangeAspect="1" noChangeShapeType="1"/>
            </p:cNvSpPr>
            <p:nvPr/>
          </p:nvSpPr>
          <p:spPr bwMode="auto">
            <a:xfrm rot="16200000" flipV="1">
              <a:off x="2797" y="1699"/>
              <a:ext cx="697" cy="350"/>
            </a:xfrm>
            <a:prstGeom prst="line">
              <a:avLst/>
            </a:prstGeom>
            <a:noFill/>
            <a:ln w="12700">
              <a:solidFill>
                <a:srgbClr val="FF99FF"/>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es-ES"/>
            </a:p>
          </p:txBody>
        </p:sp>
      </p:grpSp>
      <p:grpSp>
        <p:nvGrpSpPr>
          <p:cNvPr id="3" name="Group 12"/>
          <p:cNvGrpSpPr>
            <a:grpSpLocks/>
          </p:cNvGrpSpPr>
          <p:nvPr/>
        </p:nvGrpSpPr>
        <p:grpSpPr bwMode="auto">
          <a:xfrm>
            <a:off x="3881438" y="996950"/>
            <a:ext cx="1600200" cy="2986088"/>
            <a:chOff x="2445" y="628"/>
            <a:chExt cx="1008" cy="1881"/>
          </a:xfrm>
        </p:grpSpPr>
        <p:sp>
          <p:nvSpPr>
            <p:cNvPr id="114723" name="Text Box 13"/>
            <p:cNvSpPr txBox="1">
              <a:spLocks noChangeAspect="1" noChangeArrowheads="1"/>
            </p:cNvSpPr>
            <p:nvPr/>
          </p:nvSpPr>
          <p:spPr bwMode="auto">
            <a:xfrm rot="3886099">
              <a:off x="2313" y="760"/>
              <a:ext cx="647"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just" eaLnBrk="1" hangingPunct="1">
                <a:spcBef>
                  <a:spcPct val="0"/>
                </a:spcBef>
                <a:buClrTx/>
                <a:buSzTx/>
                <a:buFontTx/>
                <a:buNone/>
              </a:pPr>
              <a:r>
                <a:rPr lang="es-ES" altLang="es-ES" sz="1400">
                  <a:latin typeface="Tahoma" panose="020B0604030504040204" pitchFamily="34" charset="0"/>
                </a:rPr>
                <a:t>Plano horizontal</a:t>
              </a:r>
            </a:p>
          </p:txBody>
        </p:sp>
        <p:sp>
          <p:nvSpPr>
            <p:cNvPr id="114724" name="Line 14"/>
            <p:cNvSpPr>
              <a:spLocks noChangeAspect="1" noChangeShapeType="1"/>
            </p:cNvSpPr>
            <p:nvPr/>
          </p:nvSpPr>
          <p:spPr bwMode="auto">
            <a:xfrm rot="16200000" flipV="1">
              <a:off x="2499" y="1556"/>
              <a:ext cx="1273" cy="634"/>
            </a:xfrm>
            <a:prstGeom prst="line">
              <a:avLst/>
            </a:prstGeom>
            <a:noFill/>
            <a:ln w="28575">
              <a:solidFill>
                <a:schemeClr val="tx1"/>
              </a:solidFill>
              <a:round/>
              <a:headEnd type="none" w="sm" len="med"/>
              <a:tailEnd type="none" w="sm" len="med"/>
            </a:ln>
            <a:extLst>
              <a:ext uri="{909E8E84-426E-40DD-AFC4-6F175D3DCCD1}">
                <a14:hiddenFill xmlns:a14="http://schemas.microsoft.com/office/drawing/2010/main">
                  <a:noFill/>
                </a14:hiddenFill>
              </a:ext>
            </a:extLst>
          </p:spPr>
          <p:txBody>
            <a:bodyPr/>
            <a:lstStyle/>
            <a:p>
              <a:endParaRPr lang="es-ES"/>
            </a:p>
          </p:txBody>
        </p:sp>
      </p:grpSp>
      <p:grpSp>
        <p:nvGrpSpPr>
          <p:cNvPr id="4" name="Group 15"/>
          <p:cNvGrpSpPr>
            <a:grpSpLocks/>
          </p:cNvGrpSpPr>
          <p:nvPr/>
        </p:nvGrpSpPr>
        <p:grpSpPr bwMode="auto">
          <a:xfrm>
            <a:off x="900113" y="620713"/>
            <a:ext cx="7531100" cy="4803775"/>
            <a:chOff x="567" y="391"/>
            <a:chExt cx="4744" cy="3026"/>
          </a:xfrm>
        </p:grpSpPr>
        <p:sp>
          <p:nvSpPr>
            <p:cNvPr id="114719" name="Text Box 16"/>
            <p:cNvSpPr txBox="1">
              <a:spLocks noChangeAspect="1" noChangeArrowheads="1"/>
            </p:cNvSpPr>
            <p:nvPr/>
          </p:nvSpPr>
          <p:spPr bwMode="auto">
            <a:xfrm>
              <a:off x="567" y="391"/>
              <a:ext cx="163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2400" b="1">
                  <a:latin typeface="Tahoma" panose="020B0604030504040204" pitchFamily="34" charset="0"/>
                </a:rPr>
                <a:t>EQUINOCCIO</a:t>
              </a:r>
              <a:endParaRPr lang="es-ES" altLang="es-ES" sz="2400">
                <a:latin typeface="Tahoma" panose="020B0604030504040204" pitchFamily="34" charset="0"/>
              </a:endParaRPr>
            </a:p>
          </p:txBody>
        </p:sp>
        <p:sp>
          <p:nvSpPr>
            <p:cNvPr id="114720" name="Text Box 17"/>
            <p:cNvSpPr txBox="1">
              <a:spLocks noChangeAspect="1" noChangeArrowheads="1"/>
            </p:cNvSpPr>
            <p:nvPr/>
          </p:nvSpPr>
          <p:spPr bwMode="auto">
            <a:xfrm>
              <a:off x="2976" y="432"/>
              <a:ext cx="2335"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2000">
                  <a:latin typeface="Tahoma" panose="020B0604030504040204" pitchFamily="34" charset="0"/>
                </a:rPr>
                <a:t>Vista lateral del planeta</a:t>
              </a:r>
            </a:p>
          </p:txBody>
        </p:sp>
        <p:sp>
          <p:nvSpPr>
            <p:cNvPr id="114721" name="Oval 18"/>
            <p:cNvSpPr>
              <a:spLocks noChangeAspect="1" noChangeArrowheads="1"/>
            </p:cNvSpPr>
            <p:nvPr/>
          </p:nvSpPr>
          <p:spPr bwMode="auto">
            <a:xfrm>
              <a:off x="1162" y="1323"/>
              <a:ext cx="2093" cy="209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14722" name="Line 19"/>
            <p:cNvSpPr>
              <a:spLocks noChangeAspect="1" noChangeShapeType="1"/>
            </p:cNvSpPr>
            <p:nvPr/>
          </p:nvSpPr>
          <p:spPr bwMode="auto">
            <a:xfrm>
              <a:off x="2210" y="1088"/>
              <a:ext cx="0" cy="2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s-ES"/>
            </a:p>
          </p:txBody>
        </p:sp>
      </p:grpSp>
      <p:sp>
        <p:nvSpPr>
          <p:cNvPr id="33812" name="Line 20"/>
          <p:cNvSpPr>
            <a:spLocks noChangeAspect="1" noChangeShapeType="1"/>
          </p:cNvSpPr>
          <p:nvPr/>
        </p:nvSpPr>
        <p:spPr bwMode="auto">
          <a:xfrm flipH="1">
            <a:off x="2354263" y="2165350"/>
            <a:ext cx="1130300" cy="449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13" name="Line 21"/>
          <p:cNvSpPr>
            <a:spLocks noChangeAspect="1" noChangeShapeType="1"/>
          </p:cNvSpPr>
          <p:nvPr/>
        </p:nvSpPr>
        <p:spPr bwMode="auto">
          <a:xfrm flipH="1">
            <a:off x="1966913" y="2552700"/>
            <a:ext cx="1517650" cy="631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14" name="Line 22"/>
          <p:cNvSpPr>
            <a:spLocks noChangeAspect="1" noChangeShapeType="1"/>
          </p:cNvSpPr>
          <p:nvPr/>
        </p:nvSpPr>
        <p:spPr bwMode="auto">
          <a:xfrm flipH="1">
            <a:off x="1917700" y="2978150"/>
            <a:ext cx="1566863" cy="777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15" name="Line 23"/>
          <p:cNvSpPr>
            <a:spLocks noChangeAspect="1" noChangeShapeType="1"/>
          </p:cNvSpPr>
          <p:nvPr/>
        </p:nvSpPr>
        <p:spPr bwMode="auto">
          <a:xfrm flipH="1">
            <a:off x="2063750" y="3463925"/>
            <a:ext cx="1420813" cy="733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16" name="Line 24"/>
          <p:cNvSpPr>
            <a:spLocks noChangeAspect="1" noChangeShapeType="1"/>
          </p:cNvSpPr>
          <p:nvPr/>
        </p:nvSpPr>
        <p:spPr bwMode="auto">
          <a:xfrm flipH="1">
            <a:off x="2244725" y="4022725"/>
            <a:ext cx="1216025" cy="704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17" name="Line 25"/>
          <p:cNvSpPr>
            <a:spLocks noChangeAspect="1" noChangeShapeType="1"/>
          </p:cNvSpPr>
          <p:nvPr/>
        </p:nvSpPr>
        <p:spPr bwMode="auto">
          <a:xfrm flipH="1">
            <a:off x="2560638" y="4594225"/>
            <a:ext cx="923925" cy="509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18" name="Line 26"/>
          <p:cNvSpPr>
            <a:spLocks noChangeAspect="1" noChangeShapeType="1"/>
          </p:cNvSpPr>
          <p:nvPr/>
        </p:nvSpPr>
        <p:spPr bwMode="auto">
          <a:xfrm flipH="1">
            <a:off x="3046413" y="5103813"/>
            <a:ext cx="43815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nvGrpSpPr>
          <p:cNvPr id="5" name="Group 27"/>
          <p:cNvGrpSpPr>
            <a:grpSpLocks/>
          </p:cNvGrpSpPr>
          <p:nvPr/>
        </p:nvGrpSpPr>
        <p:grpSpPr bwMode="auto">
          <a:xfrm>
            <a:off x="3506788" y="1700213"/>
            <a:ext cx="4233862" cy="2062162"/>
            <a:chOff x="2209" y="1071"/>
            <a:chExt cx="2667" cy="1299"/>
          </a:xfrm>
        </p:grpSpPr>
        <p:sp>
          <p:nvSpPr>
            <p:cNvPr id="114716" name="Text Box 28"/>
            <p:cNvSpPr txBox="1">
              <a:spLocks noChangeAspect="1" noChangeArrowheads="1"/>
            </p:cNvSpPr>
            <p:nvPr/>
          </p:nvSpPr>
          <p:spPr bwMode="auto">
            <a:xfrm>
              <a:off x="4241" y="1071"/>
              <a:ext cx="63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2000">
                  <a:latin typeface="Tahoma" panose="020B0604030504040204" pitchFamily="34" charset="0"/>
                </a:rPr>
                <a:t>Cénit</a:t>
              </a:r>
            </a:p>
          </p:txBody>
        </p:sp>
        <p:sp>
          <p:nvSpPr>
            <p:cNvPr id="114717" name="Line 29"/>
            <p:cNvSpPr>
              <a:spLocks noChangeAspect="1" noChangeShapeType="1"/>
            </p:cNvSpPr>
            <p:nvPr/>
          </p:nvSpPr>
          <p:spPr bwMode="auto">
            <a:xfrm flipV="1">
              <a:off x="2209" y="1294"/>
              <a:ext cx="2093" cy="107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14718" name="Text Box 30"/>
            <p:cNvSpPr txBox="1">
              <a:spLocks noChangeAspect="1" noChangeArrowheads="1"/>
            </p:cNvSpPr>
            <p:nvPr/>
          </p:nvSpPr>
          <p:spPr bwMode="auto">
            <a:xfrm rot="-1541779">
              <a:off x="3185" y="1441"/>
              <a:ext cx="725"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800">
                  <a:latin typeface="Tahoma" panose="020B0604030504040204" pitchFamily="34" charset="0"/>
                </a:rPr>
                <a:t>Vertical</a:t>
              </a:r>
            </a:p>
          </p:txBody>
        </p:sp>
      </p:grpSp>
      <p:sp>
        <p:nvSpPr>
          <p:cNvPr id="33823" name="Rectangle 31"/>
          <p:cNvSpPr>
            <a:spLocks noChangeArrowheads="1"/>
          </p:cNvSpPr>
          <p:nvPr/>
        </p:nvSpPr>
        <p:spPr bwMode="auto">
          <a:xfrm>
            <a:off x="4951413" y="2944813"/>
            <a:ext cx="73025" cy="71437"/>
          </a:xfrm>
          <a:prstGeom prst="rect">
            <a:avLst/>
          </a:prstGeom>
          <a:solidFill>
            <a:schemeClr val="folHlink"/>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33824" name="Line 32"/>
          <p:cNvSpPr>
            <a:spLocks noChangeShapeType="1"/>
          </p:cNvSpPr>
          <p:nvPr/>
        </p:nvSpPr>
        <p:spPr bwMode="auto">
          <a:xfrm>
            <a:off x="5003800" y="2981325"/>
            <a:ext cx="3097213" cy="33338"/>
          </a:xfrm>
          <a:prstGeom prst="line">
            <a:avLst/>
          </a:prstGeom>
          <a:noFill/>
          <a:ln w="19050">
            <a:solidFill>
              <a:srgbClr val="FFFF66"/>
            </a:solidFill>
            <a:round/>
            <a:headEnd type="triangle" w="med" len="med"/>
            <a:tailEnd/>
          </a:ln>
          <a:extLst>
            <a:ext uri="{909E8E84-426E-40DD-AFC4-6F175D3DCCD1}">
              <a14:hiddenFill xmlns:a14="http://schemas.microsoft.com/office/drawing/2010/main">
                <a:noFill/>
              </a14:hiddenFill>
            </a:ext>
          </a:extLst>
        </p:spPr>
        <p:txBody>
          <a:bodyPr/>
          <a:lstStyle/>
          <a:p>
            <a:endParaRPr lang="es-ES"/>
          </a:p>
        </p:txBody>
      </p:sp>
      <p:sp>
        <p:nvSpPr>
          <p:cNvPr id="33826" name="Line 34"/>
          <p:cNvSpPr>
            <a:spLocks noChangeAspect="1" noChangeShapeType="1"/>
          </p:cNvSpPr>
          <p:nvPr/>
        </p:nvSpPr>
        <p:spPr bwMode="auto">
          <a:xfrm flipH="1">
            <a:off x="4652963" y="2306638"/>
            <a:ext cx="3311525"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5" name="34 Arco"/>
          <p:cNvSpPr/>
          <p:nvPr/>
        </p:nvSpPr>
        <p:spPr>
          <a:xfrm rot="4384826">
            <a:off x="5006975" y="2873375"/>
            <a:ext cx="428625" cy="428625"/>
          </a:xfrm>
          <a:prstGeom prst="arc">
            <a:avLst>
              <a:gd name="adj1" fmla="val 15683905"/>
              <a:gd name="adj2" fmla="val 810942"/>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s-ES"/>
          </a:p>
        </p:txBody>
      </p:sp>
      <p:sp>
        <p:nvSpPr>
          <p:cNvPr id="114712" name="35 CuadroTexto"/>
          <p:cNvSpPr txBox="1">
            <a:spLocks noChangeArrowheads="1"/>
          </p:cNvSpPr>
          <p:nvPr/>
        </p:nvSpPr>
        <p:spPr bwMode="auto">
          <a:xfrm>
            <a:off x="609600" y="5562600"/>
            <a:ext cx="7239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800">
                <a:solidFill>
                  <a:srgbClr val="FFC000"/>
                </a:solidFill>
              </a:rPr>
              <a:t>Cuando la luz del Sol, la vertical (nomon) del lugar y el eje están en el mismo plano, se produce la sombra más corta (será el momento de la culminación, la sombra indicará el N/S)</a:t>
            </a:r>
          </a:p>
        </p:txBody>
      </p:sp>
      <p:sp>
        <p:nvSpPr>
          <p:cNvPr id="38" name="Line 5"/>
          <p:cNvSpPr>
            <a:spLocks noChangeAspect="1" noChangeShapeType="1"/>
          </p:cNvSpPr>
          <p:nvPr/>
        </p:nvSpPr>
        <p:spPr bwMode="auto">
          <a:xfrm flipH="1" flipV="1">
            <a:off x="5486400" y="3505200"/>
            <a:ext cx="2559050" cy="28575"/>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9" name="Line 5"/>
          <p:cNvSpPr>
            <a:spLocks noChangeAspect="1" noChangeShapeType="1"/>
          </p:cNvSpPr>
          <p:nvPr/>
        </p:nvSpPr>
        <p:spPr bwMode="auto">
          <a:xfrm flipH="1" flipV="1">
            <a:off x="5486400" y="4114800"/>
            <a:ext cx="2559050" cy="28575"/>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 name="Marcador de pie de página 5"/>
          <p:cNvSpPr>
            <a:spLocks noGrp="1"/>
          </p:cNvSpPr>
          <p:nvPr>
            <p:ph type="ftr" sz="quarter" idx="12"/>
          </p:nvPr>
        </p:nvSpPr>
        <p:spPr>
          <a:xfrm>
            <a:off x="6170863" y="6289676"/>
            <a:ext cx="2895600" cy="457200"/>
          </a:xfrm>
        </p:spPr>
        <p:txBody>
          <a:bodyPr/>
          <a:lstStyle/>
          <a:p>
            <a:pPr>
              <a:defRPr/>
            </a:pPr>
            <a:r>
              <a:rPr lang="es-ES" dirty="0"/>
              <a:t>Joaquín Martínez Torregrosa. Didáctica de las Ciencias Experimentales. Universidad de Alicante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3795"/>
                                        </p:tgtEl>
                                        <p:attrNameLst>
                                          <p:attrName>style.visibility</p:attrName>
                                        </p:attrNameLst>
                                      </p:cBhvr>
                                      <p:to>
                                        <p:strVal val="visible"/>
                                      </p:to>
                                    </p:set>
                                    <p:animEffect transition="in" filter="wipe(right)">
                                      <p:cBhvr>
                                        <p:cTn id="12" dur="2000"/>
                                        <p:tgtEl>
                                          <p:spTgt spid="33795"/>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33796"/>
                                        </p:tgtEl>
                                        <p:attrNameLst>
                                          <p:attrName>style.visibility</p:attrName>
                                        </p:attrNameLst>
                                      </p:cBhvr>
                                      <p:to>
                                        <p:strVal val="visible"/>
                                      </p:to>
                                    </p:set>
                                    <p:animEffect transition="in" filter="wipe(right)">
                                      <p:cBhvr>
                                        <p:cTn id="15" dur="2000"/>
                                        <p:tgtEl>
                                          <p:spTgt spid="33796"/>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33797"/>
                                        </p:tgtEl>
                                        <p:attrNameLst>
                                          <p:attrName>style.visibility</p:attrName>
                                        </p:attrNameLst>
                                      </p:cBhvr>
                                      <p:to>
                                        <p:strVal val="visible"/>
                                      </p:to>
                                    </p:set>
                                    <p:animEffect transition="in" filter="wipe(right)">
                                      <p:cBhvr>
                                        <p:cTn id="18" dur="2000"/>
                                        <p:tgtEl>
                                          <p:spTgt spid="33797"/>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33798"/>
                                        </p:tgtEl>
                                        <p:attrNameLst>
                                          <p:attrName>style.visibility</p:attrName>
                                        </p:attrNameLst>
                                      </p:cBhvr>
                                      <p:to>
                                        <p:strVal val="visible"/>
                                      </p:to>
                                    </p:set>
                                    <p:animEffect transition="in" filter="wipe(right)">
                                      <p:cBhvr>
                                        <p:cTn id="21" dur="2000"/>
                                        <p:tgtEl>
                                          <p:spTgt spid="33798"/>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33799"/>
                                        </p:tgtEl>
                                        <p:attrNameLst>
                                          <p:attrName>style.visibility</p:attrName>
                                        </p:attrNameLst>
                                      </p:cBhvr>
                                      <p:to>
                                        <p:strVal val="visible"/>
                                      </p:to>
                                    </p:set>
                                    <p:animEffect transition="in" filter="wipe(right)">
                                      <p:cBhvr>
                                        <p:cTn id="24" dur="2000"/>
                                        <p:tgtEl>
                                          <p:spTgt spid="3379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3812"/>
                                        </p:tgtEl>
                                        <p:attrNameLst>
                                          <p:attrName>style.visibility</p:attrName>
                                        </p:attrNameLst>
                                      </p:cBhvr>
                                      <p:to>
                                        <p:strVal val="visible"/>
                                      </p:to>
                                    </p:set>
                                    <p:animEffect transition="in" filter="dissolve">
                                      <p:cBhvr>
                                        <p:cTn id="29" dur="500"/>
                                        <p:tgtEl>
                                          <p:spTgt spid="33812"/>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3813"/>
                                        </p:tgtEl>
                                        <p:attrNameLst>
                                          <p:attrName>style.visibility</p:attrName>
                                        </p:attrNameLst>
                                      </p:cBhvr>
                                      <p:to>
                                        <p:strVal val="visible"/>
                                      </p:to>
                                    </p:set>
                                    <p:animEffect transition="in" filter="dissolve">
                                      <p:cBhvr>
                                        <p:cTn id="32" dur="500"/>
                                        <p:tgtEl>
                                          <p:spTgt spid="33813"/>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3814"/>
                                        </p:tgtEl>
                                        <p:attrNameLst>
                                          <p:attrName>style.visibility</p:attrName>
                                        </p:attrNameLst>
                                      </p:cBhvr>
                                      <p:to>
                                        <p:strVal val="visible"/>
                                      </p:to>
                                    </p:set>
                                    <p:animEffect transition="in" filter="dissolve">
                                      <p:cBhvr>
                                        <p:cTn id="35" dur="500"/>
                                        <p:tgtEl>
                                          <p:spTgt spid="33814"/>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3815"/>
                                        </p:tgtEl>
                                        <p:attrNameLst>
                                          <p:attrName>style.visibility</p:attrName>
                                        </p:attrNameLst>
                                      </p:cBhvr>
                                      <p:to>
                                        <p:strVal val="visible"/>
                                      </p:to>
                                    </p:set>
                                    <p:animEffect transition="in" filter="dissolve">
                                      <p:cBhvr>
                                        <p:cTn id="38" dur="500"/>
                                        <p:tgtEl>
                                          <p:spTgt spid="33815"/>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3816"/>
                                        </p:tgtEl>
                                        <p:attrNameLst>
                                          <p:attrName>style.visibility</p:attrName>
                                        </p:attrNameLst>
                                      </p:cBhvr>
                                      <p:to>
                                        <p:strVal val="visible"/>
                                      </p:to>
                                    </p:set>
                                    <p:animEffect transition="in" filter="dissolve">
                                      <p:cBhvr>
                                        <p:cTn id="41" dur="500"/>
                                        <p:tgtEl>
                                          <p:spTgt spid="3381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3823"/>
                                        </p:tgtEl>
                                        <p:attrNameLst>
                                          <p:attrName>style.visibility</p:attrName>
                                        </p:attrNameLst>
                                      </p:cBhvr>
                                      <p:to>
                                        <p:strVal val="visible"/>
                                      </p:to>
                                    </p:set>
                                    <p:animEffect transition="in" filter="dissolve">
                                      <p:cBhvr>
                                        <p:cTn id="46" dur="500"/>
                                        <p:tgtEl>
                                          <p:spTgt spid="33823"/>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3817"/>
                                        </p:tgtEl>
                                        <p:attrNameLst>
                                          <p:attrName>style.visibility</p:attrName>
                                        </p:attrNameLst>
                                      </p:cBhvr>
                                      <p:to>
                                        <p:strVal val="visible"/>
                                      </p:to>
                                    </p:set>
                                    <p:animEffect transition="in" filter="dissolve">
                                      <p:cBhvr>
                                        <p:cTn id="49" dur="500"/>
                                        <p:tgtEl>
                                          <p:spTgt spid="33817"/>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33818"/>
                                        </p:tgtEl>
                                        <p:attrNameLst>
                                          <p:attrName>style.visibility</p:attrName>
                                        </p:attrNameLst>
                                      </p:cBhvr>
                                      <p:to>
                                        <p:strVal val="visible"/>
                                      </p:to>
                                    </p:set>
                                    <p:animEffect transition="in" filter="dissolve">
                                      <p:cBhvr>
                                        <p:cTn id="52" dur="500"/>
                                        <p:tgtEl>
                                          <p:spTgt spid="338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down)">
                                      <p:cBhvr>
                                        <p:cTn id="57" dur="2000"/>
                                        <p:tgtEl>
                                          <p:spTgt spid="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2000"/>
                                        <p:tgtEl>
                                          <p:spTgt spid="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33824"/>
                                        </p:tgtEl>
                                        <p:attrNameLst>
                                          <p:attrName>style.visibility</p:attrName>
                                        </p:attrNameLst>
                                      </p:cBhvr>
                                      <p:to>
                                        <p:strVal val="visible"/>
                                      </p:to>
                                    </p:set>
                                    <p:animEffect transition="in" filter="wipe(right)">
                                      <p:cBhvr>
                                        <p:cTn id="67" dur="2000"/>
                                        <p:tgtEl>
                                          <p:spTgt spid="3382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dissolve">
                                      <p:cBhvr>
                                        <p:cTn id="72" dur="500"/>
                                        <p:tgtEl>
                                          <p:spTgt spid="2"/>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33794"/>
                                        </p:tgtEl>
                                        <p:attrNameLst>
                                          <p:attrName>style.visibility</p:attrName>
                                        </p:attrNameLst>
                                      </p:cBhvr>
                                      <p:to>
                                        <p:strVal val="visible"/>
                                      </p:to>
                                    </p:set>
                                    <p:animEffect transition="in" filter="wipe(right)">
                                      <p:cBhvr>
                                        <p:cTn id="75" dur="2000"/>
                                        <p:tgtEl>
                                          <p:spTgt spid="3379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33826"/>
                                        </p:tgtEl>
                                        <p:attrNameLst>
                                          <p:attrName>style.visibility</p:attrName>
                                        </p:attrNameLst>
                                      </p:cBhvr>
                                      <p:to>
                                        <p:strVal val="visible"/>
                                      </p:to>
                                    </p:set>
                                    <p:animEffect transition="in" filter="wipe(right)">
                                      <p:cBhvr>
                                        <p:cTn id="80" dur="2000"/>
                                        <p:tgtEl>
                                          <p:spTgt spid="33826"/>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right)">
                                      <p:cBhvr>
                                        <p:cTn id="83" dur="2000"/>
                                        <p:tgtEl>
                                          <p:spTgt spid="38"/>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wipe(right)">
                                      <p:cBhvr>
                                        <p:cTn id="86"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795" grpId="0" animBg="1"/>
      <p:bldP spid="33796" grpId="0" animBg="1"/>
      <p:bldP spid="33797" grpId="0" animBg="1"/>
      <p:bldP spid="33798" grpId="0" animBg="1"/>
      <p:bldP spid="33799" grpId="0" animBg="1"/>
      <p:bldP spid="33812" grpId="0" animBg="1"/>
      <p:bldP spid="33813" grpId="0" animBg="1"/>
      <p:bldP spid="33814" grpId="0" animBg="1"/>
      <p:bldP spid="33815" grpId="0" animBg="1"/>
      <p:bldP spid="33816" grpId="0" animBg="1"/>
      <p:bldP spid="33817" grpId="0" animBg="1"/>
      <p:bldP spid="33818" grpId="0" animBg="1"/>
      <p:bldP spid="33823" grpId="0" animBg="1"/>
      <p:bldP spid="33824" grpId="0" animBg="1"/>
      <p:bldP spid="33826" grpId="0" animBg="1"/>
      <p:bldP spid="38" grpId="0" animBg="1"/>
      <p:bldP spid="3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solidFill>
            <a:srgbClr val="99CCFF"/>
          </a:solidFill>
        </p:spPr>
        <p:txBody>
          <a:bodyPr/>
          <a:lstStyle/>
          <a:p>
            <a:pPr>
              <a:defRPr/>
            </a:pPr>
            <a:r>
              <a:rPr lang="es-ES_tradnl" altLang="es-ES_tradnl" sz="3600">
                <a:latin typeface="Comic Sans MS" pitchFamily="66" charset="0"/>
              </a:rPr>
              <a:t>A menor altura del Sol la energía se reparte  en una mayor área</a:t>
            </a:r>
            <a:endParaRPr lang="es-ES" altLang="es-ES_tradnl" sz="2800">
              <a:latin typeface="Comic Sans MS" pitchFamily="66" charset="0"/>
            </a:endParaRPr>
          </a:p>
        </p:txBody>
      </p:sp>
      <p:grpSp>
        <p:nvGrpSpPr>
          <p:cNvPr id="116739" name="26 Grupo"/>
          <p:cNvGrpSpPr>
            <a:grpSpLocks/>
          </p:cNvGrpSpPr>
          <p:nvPr/>
        </p:nvGrpSpPr>
        <p:grpSpPr bwMode="auto">
          <a:xfrm>
            <a:off x="533400" y="2209800"/>
            <a:ext cx="3886200" cy="2590800"/>
            <a:chOff x="1447800" y="2438400"/>
            <a:chExt cx="3886200" cy="2590800"/>
          </a:xfrm>
        </p:grpSpPr>
        <p:sp>
          <p:nvSpPr>
            <p:cNvPr id="116758" name="AutoShape 4"/>
            <p:cNvSpPr>
              <a:spLocks noChangeArrowheads="1"/>
            </p:cNvSpPr>
            <p:nvPr/>
          </p:nvSpPr>
          <p:spPr bwMode="auto">
            <a:xfrm rot="2464424">
              <a:off x="3557678" y="2743526"/>
              <a:ext cx="381000" cy="1752600"/>
            </a:xfrm>
            <a:prstGeom prst="can">
              <a:avLst>
                <a:gd name="adj" fmla="val 35245"/>
              </a:avLst>
            </a:prstGeom>
            <a:solidFill>
              <a:schemeClr val="accent1"/>
            </a:solidFill>
            <a:ln w="9525">
              <a:solidFill>
                <a:schemeClr val="tx1"/>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cxnSp>
          <p:nvCxnSpPr>
            <p:cNvPr id="9" name="8 Conector recto de flecha"/>
            <p:cNvCxnSpPr/>
            <p:nvPr/>
          </p:nvCxnSpPr>
          <p:spPr>
            <a:xfrm rot="5400000">
              <a:off x="2238375" y="2619375"/>
              <a:ext cx="2438400" cy="207645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rot="5400000">
              <a:off x="2384425" y="2689225"/>
              <a:ext cx="2362200" cy="201295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rot="5400000">
              <a:off x="2531269" y="2759869"/>
              <a:ext cx="2286000" cy="194786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rot="5400000">
              <a:off x="2678113" y="2830512"/>
              <a:ext cx="2209800" cy="1882775"/>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rot="5400000">
              <a:off x="2824957" y="2901156"/>
              <a:ext cx="2133600" cy="1817687"/>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4" name="13 Rectángulo"/>
            <p:cNvSpPr/>
            <p:nvPr/>
          </p:nvSpPr>
          <p:spPr>
            <a:xfrm>
              <a:off x="1752600" y="4876800"/>
              <a:ext cx="3352800" cy="152400"/>
            </a:xfrm>
            <a:prstGeom prst="rect">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5" name="14 Rectángulo"/>
            <p:cNvSpPr/>
            <p:nvPr/>
          </p:nvSpPr>
          <p:spPr>
            <a:xfrm>
              <a:off x="4800600" y="2819400"/>
              <a:ext cx="46038"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16766" name="24 CuadroTexto"/>
            <p:cNvSpPr txBox="1">
              <a:spLocks noChangeArrowheads="1"/>
            </p:cNvSpPr>
            <p:nvPr/>
          </p:nvSpPr>
          <p:spPr bwMode="auto">
            <a:xfrm>
              <a:off x="1447800" y="46482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800"/>
                <a:t>N</a:t>
              </a:r>
            </a:p>
          </p:txBody>
        </p:sp>
        <p:sp>
          <p:nvSpPr>
            <p:cNvPr id="116767" name="25 CuadroTexto"/>
            <p:cNvSpPr txBox="1">
              <a:spLocks noChangeArrowheads="1"/>
            </p:cNvSpPr>
            <p:nvPr/>
          </p:nvSpPr>
          <p:spPr bwMode="auto">
            <a:xfrm>
              <a:off x="5029200" y="46482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800"/>
                <a:t>S</a:t>
              </a:r>
            </a:p>
          </p:txBody>
        </p:sp>
      </p:grpSp>
      <p:sp>
        <p:nvSpPr>
          <p:cNvPr id="28" name="27 Arco"/>
          <p:cNvSpPr/>
          <p:nvPr/>
        </p:nvSpPr>
        <p:spPr>
          <a:xfrm rot="20653663">
            <a:off x="2168525" y="4378325"/>
            <a:ext cx="304800" cy="304800"/>
          </a:xfrm>
          <a:prstGeom prst="arc">
            <a:avLst>
              <a:gd name="adj1" fmla="val 16306212"/>
              <a:gd name="adj2" fmla="val 3422903"/>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s-ES"/>
          </a:p>
        </p:txBody>
      </p:sp>
      <p:sp>
        <p:nvSpPr>
          <p:cNvPr id="116741" name="38 CuadroTexto"/>
          <p:cNvSpPr txBox="1">
            <a:spLocks noChangeArrowheads="1"/>
          </p:cNvSpPr>
          <p:nvPr/>
        </p:nvSpPr>
        <p:spPr bwMode="auto">
          <a:xfrm>
            <a:off x="2590800" y="4191000"/>
            <a:ext cx="4572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800"/>
              <a:t>52</a:t>
            </a:r>
            <a:r>
              <a:rPr lang="es-ES" altLang="es-ES" sz="1800" baseline="30000"/>
              <a:t>0</a:t>
            </a:r>
          </a:p>
        </p:txBody>
      </p:sp>
      <p:sp>
        <p:nvSpPr>
          <p:cNvPr id="116742" name="29 CuadroTexto"/>
          <p:cNvSpPr txBox="1">
            <a:spLocks noChangeArrowheads="1"/>
          </p:cNvSpPr>
          <p:nvPr/>
        </p:nvSpPr>
        <p:spPr bwMode="auto">
          <a:xfrm>
            <a:off x="990600" y="5486400"/>
            <a:ext cx="312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800"/>
              <a:t>Suelo, a mediodía de un equinoccio, a 38º N</a:t>
            </a:r>
          </a:p>
        </p:txBody>
      </p:sp>
      <p:grpSp>
        <p:nvGrpSpPr>
          <p:cNvPr id="116743" name="50 Grupo"/>
          <p:cNvGrpSpPr>
            <a:grpSpLocks/>
          </p:cNvGrpSpPr>
          <p:nvPr/>
        </p:nvGrpSpPr>
        <p:grpSpPr bwMode="auto">
          <a:xfrm>
            <a:off x="4724400" y="2895600"/>
            <a:ext cx="3886200" cy="2189163"/>
            <a:chOff x="4953000" y="2675566"/>
            <a:chExt cx="3886200" cy="2189566"/>
          </a:xfrm>
        </p:grpSpPr>
        <p:sp>
          <p:nvSpPr>
            <p:cNvPr id="116746" name="AutoShape 4"/>
            <p:cNvSpPr>
              <a:spLocks noChangeArrowheads="1"/>
            </p:cNvSpPr>
            <p:nvPr/>
          </p:nvSpPr>
          <p:spPr bwMode="auto">
            <a:xfrm rot="3699921">
              <a:off x="7067311" y="2642270"/>
              <a:ext cx="381000" cy="1752600"/>
            </a:xfrm>
            <a:prstGeom prst="can">
              <a:avLst>
                <a:gd name="adj" fmla="val 35245"/>
              </a:avLst>
            </a:prstGeom>
            <a:solidFill>
              <a:schemeClr val="accent1"/>
            </a:solidFill>
            <a:ln w="9525">
              <a:solidFill>
                <a:schemeClr val="tx1"/>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cxnSp>
          <p:nvCxnSpPr>
            <p:cNvPr id="33" name="32 Conector recto de flecha"/>
            <p:cNvCxnSpPr/>
            <p:nvPr/>
          </p:nvCxnSpPr>
          <p:spPr>
            <a:xfrm rot="10800000" flipV="1">
              <a:off x="5224463" y="2675566"/>
              <a:ext cx="3148012" cy="174339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rot="10800000" flipV="1">
              <a:off x="5424488" y="2774009"/>
              <a:ext cx="2992437" cy="1657655"/>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rot="10800000" flipV="1">
              <a:off x="5691188" y="2872452"/>
              <a:ext cx="2771775" cy="1533807"/>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rot="10800000" flipV="1">
              <a:off x="5911850" y="2969308"/>
              <a:ext cx="2595563" cy="143854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p:nvPr/>
          </p:nvCxnSpPr>
          <p:spPr>
            <a:xfrm rot="6635497">
              <a:off x="6258523" y="2838482"/>
              <a:ext cx="2133993" cy="18176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8" name="37 Rectángulo"/>
            <p:cNvSpPr/>
            <p:nvPr/>
          </p:nvSpPr>
          <p:spPr>
            <a:xfrm>
              <a:off x="5181600" y="4418962"/>
              <a:ext cx="3352800" cy="152428"/>
            </a:xfrm>
            <a:prstGeom prst="rect">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39" name="38 Rectángulo"/>
            <p:cNvSpPr/>
            <p:nvPr/>
          </p:nvSpPr>
          <p:spPr>
            <a:xfrm>
              <a:off x="8458200" y="3124912"/>
              <a:ext cx="46038" cy="1446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16754" name="39 CuadroTexto"/>
            <p:cNvSpPr txBox="1">
              <a:spLocks noChangeArrowheads="1"/>
            </p:cNvSpPr>
            <p:nvPr/>
          </p:nvSpPr>
          <p:spPr bwMode="auto">
            <a:xfrm>
              <a:off x="4953000" y="44958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800"/>
                <a:t>N</a:t>
              </a:r>
            </a:p>
          </p:txBody>
        </p:sp>
        <p:sp>
          <p:nvSpPr>
            <p:cNvPr id="116755" name="40 CuadroTexto"/>
            <p:cNvSpPr txBox="1">
              <a:spLocks noChangeArrowheads="1"/>
            </p:cNvSpPr>
            <p:nvPr/>
          </p:nvSpPr>
          <p:spPr bwMode="auto">
            <a:xfrm>
              <a:off x="8534400" y="44958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800"/>
                <a:t>S</a:t>
              </a:r>
            </a:p>
          </p:txBody>
        </p:sp>
        <p:sp>
          <p:nvSpPr>
            <p:cNvPr id="48" name="47 Arco"/>
            <p:cNvSpPr/>
            <p:nvPr/>
          </p:nvSpPr>
          <p:spPr>
            <a:xfrm rot="20653663">
              <a:off x="6588125" y="4150625"/>
              <a:ext cx="304800" cy="304856"/>
            </a:xfrm>
            <a:prstGeom prst="arc">
              <a:avLst>
                <a:gd name="adj1" fmla="val 16306212"/>
                <a:gd name="adj2" fmla="val 3422903"/>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s-ES"/>
            </a:p>
          </p:txBody>
        </p:sp>
        <p:sp>
          <p:nvSpPr>
            <p:cNvPr id="116757" name="38 CuadroTexto"/>
            <p:cNvSpPr txBox="1">
              <a:spLocks noChangeArrowheads="1"/>
            </p:cNvSpPr>
            <p:nvPr/>
          </p:nvSpPr>
          <p:spPr bwMode="auto">
            <a:xfrm>
              <a:off x="7010400" y="3962400"/>
              <a:ext cx="457200" cy="349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800"/>
                <a:t>30</a:t>
              </a:r>
              <a:r>
                <a:rPr lang="es-ES" altLang="es-ES" sz="1800" baseline="30000"/>
                <a:t>0</a:t>
              </a:r>
            </a:p>
          </p:txBody>
        </p:sp>
      </p:grpSp>
      <p:sp>
        <p:nvSpPr>
          <p:cNvPr id="116744" name="49 CuadroTexto"/>
          <p:cNvSpPr txBox="1">
            <a:spLocks noChangeArrowheads="1"/>
          </p:cNvSpPr>
          <p:nvPr/>
        </p:nvSpPr>
        <p:spPr bwMode="auto">
          <a:xfrm>
            <a:off x="5410200" y="5410200"/>
            <a:ext cx="312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800"/>
              <a:t>Suelo, a mediodía de un equinoccio, a 60º N</a:t>
            </a:r>
          </a:p>
        </p:txBody>
      </p:sp>
      <p:sp>
        <p:nvSpPr>
          <p:cNvPr id="2" name="Marcador de pie de página 1"/>
          <p:cNvSpPr>
            <a:spLocks noGrp="1"/>
          </p:cNvSpPr>
          <p:nvPr>
            <p:ph type="ftr" sz="quarter" idx="11"/>
          </p:nvPr>
        </p:nvSpPr>
        <p:spPr/>
        <p:txBody>
          <a:bodyPr/>
          <a:lstStyle/>
          <a:p>
            <a:pPr>
              <a:defRPr/>
            </a:pPr>
            <a:r>
              <a:rPr lang="es-ES"/>
              <a:t>Joaquín Martínez Torregrosa. Didáctica de las Ciencias Experimentales. Universidad de Alicante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36575" y="277813"/>
            <a:ext cx="8150225" cy="1143000"/>
          </a:xfrm>
        </p:spPr>
        <p:txBody>
          <a:bodyPr/>
          <a:lstStyle/>
          <a:p>
            <a:pPr eaLnBrk="1" hangingPunct="1">
              <a:defRPr/>
            </a:pPr>
            <a:r>
              <a:rPr lang="es-ES_tradnl" altLang="es-ES_tradnl" smtClean="0">
                <a:latin typeface="Comic Sans MS" pitchFamily="66" charset="0"/>
              </a:rPr>
              <a:t>Suposiciones del modelo que explica los equinoccios</a:t>
            </a:r>
            <a:endParaRPr lang="es-ES" altLang="es-ES_tradnl" smtClean="0">
              <a:latin typeface="Comic Sans MS" pitchFamily="66" charset="0"/>
            </a:endParaRPr>
          </a:p>
        </p:txBody>
      </p:sp>
      <p:sp>
        <p:nvSpPr>
          <p:cNvPr id="48131" name="Rectangle 3"/>
          <p:cNvSpPr>
            <a:spLocks noGrp="1" noChangeArrowheads="1"/>
          </p:cNvSpPr>
          <p:nvPr>
            <p:ph type="body" idx="1"/>
          </p:nvPr>
        </p:nvSpPr>
        <p:spPr/>
        <p:txBody>
          <a:bodyPr/>
          <a:lstStyle/>
          <a:p>
            <a:pPr eaLnBrk="1" hangingPunct="1">
              <a:defRPr/>
            </a:pPr>
            <a:r>
              <a:rPr lang="es-ES" altLang="es-ES_tradnl" sz="2800" dirty="0" smtClean="0">
                <a:effectLst/>
                <a:latin typeface="Comic Sans MS" pitchFamily="66" charset="0"/>
                <a:cs typeface="Times New Roman" pitchFamily="18" charset="0"/>
              </a:rPr>
              <a:t>La Tierra es esférica </a:t>
            </a:r>
          </a:p>
          <a:p>
            <a:pPr eaLnBrk="1" hangingPunct="1">
              <a:defRPr/>
            </a:pPr>
            <a:r>
              <a:rPr lang="es-ES" altLang="es-ES_tradnl" sz="2800" dirty="0" smtClean="0">
                <a:effectLst/>
                <a:latin typeface="Comic Sans MS" pitchFamily="66" charset="0"/>
                <a:cs typeface="Times New Roman" pitchFamily="18" charset="0"/>
              </a:rPr>
              <a:t>La Tierra gira alrededor de su eje, dirigido hacia la Estrella Polar, en 24 horas, con velocidad constante</a:t>
            </a:r>
          </a:p>
          <a:p>
            <a:pPr algn="just" eaLnBrk="1" hangingPunct="1">
              <a:defRPr/>
            </a:pPr>
            <a:r>
              <a:rPr lang="es-ES" altLang="es-ES_tradnl" sz="2800" dirty="0" smtClean="0">
                <a:effectLst/>
                <a:latin typeface="Comic Sans MS" pitchFamily="66" charset="0"/>
                <a:cs typeface="Times New Roman" pitchFamily="18" charset="0"/>
              </a:rPr>
              <a:t>La distancia Tierra-Sol es muy grande, comparada con el tamaño de la Tierra.</a:t>
            </a:r>
          </a:p>
          <a:p>
            <a:pPr eaLnBrk="1" hangingPunct="1">
              <a:defRPr/>
            </a:pPr>
            <a:r>
              <a:rPr lang="es-ES" altLang="es-ES_tradnl" sz="2800" dirty="0" smtClean="0">
                <a:latin typeface="Comic Sans MS" pitchFamily="66" charset="0"/>
                <a:cs typeface="Times New Roman" pitchFamily="18" charset="0"/>
              </a:rPr>
              <a:t>En un día de equinoccio la luz del Sol llega perpendicular al eje del mundo</a:t>
            </a:r>
            <a:r>
              <a:rPr lang="es-ES_tradnl" altLang="es-ES_tradnl" sz="2800" dirty="0" smtClean="0">
                <a:latin typeface="Comic Sans MS" pitchFamily="66" charset="0"/>
                <a:cs typeface="Times New Roman" pitchFamily="18" charset="0"/>
              </a:rPr>
              <a:t> (el plano que contiene al Terminador, contiene también al eje de la Tierra)</a:t>
            </a:r>
            <a:endParaRPr lang="es-ES" altLang="es-ES_tradnl" sz="2800" dirty="0" smtClean="0">
              <a:latin typeface="Comic Sans MS" pitchFamily="66" charset="0"/>
            </a:endParaRPr>
          </a:p>
        </p:txBody>
      </p:sp>
      <p:sp>
        <p:nvSpPr>
          <p:cNvPr id="2" name="Marcador de pie de página 1"/>
          <p:cNvSpPr>
            <a:spLocks noGrp="1"/>
          </p:cNvSpPr>
          <p:nvPr>
            <p:ph type="ftr" sz="quarter" idx="11"/>
          </p:nvPr>
        </p:nvSpPr>
        <p:spPr>
          <a:xfrm>
            <a:off x="6096000" y="6310312"/>
            <a:ext cx="2895600" cy="457200"/>
          </a:xfrm>
        </p:spPr>
        <p:txBody>
          <a:bodyPr/>
          <a:lstStyle/>
          <a:p>
            <a:pPr>
              <a:defRPr/>
            </a:pPr>
            <a:r>
              <a:rPr lang="es-ES" dirty="0"/>
              <a:t>Joaquín Martínez Torregrosa. Didáctica de las Ciencias Experimentales. Universidad de Alicante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strips(downRight)">
                                      <p:cBhvr>
                                        <p:cTn id="7" dur="5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strips(downRight)">
                                      <p:cBhvr>
                                        <p:cTn id="12" dur="500"/>
                                        <p:tgtEl>
                                          <p:spTgt spid="481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strips(downRight)">
                                      <p:cBhvr>
                                        <p:cTn id="17" dur="500"/>
                                        <p:tgtEl>
                                          <p:spTgt spid="481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strips(downRight)">
                                      <p:cBhvr>
                                        <p:cTn id="22" dur="500"/>
                                        <p:tgtEl>
                                          <p:spTgt spid="48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43400" y="457200"/>
            <a:ext cx="4114800" cy="2362200"/>
          </a:xfrm>
          <a:solidFill>
            <a:srgbClr val="FFFF99"/>
          </a:solidFill>
        </p:spPr>
        <p:txBody>
          <a:bodyPr/>
          <a:lstStyle/>
          <a:p>
            <a:pPr eaLnBrk="1" hangingPunct="1">
              <a:defRPr/>
            </a:pPr>
            <a:r>
              <a:rPr lang="es-ES_tradnl" altLang="es-ES_tradnl" sz="3600" smtClean="0">
                <a:latin typeface="Comic Sans MS" pitchFamily="66" charset="0"/>
              </a:rPr>
              <a:t>La Tierra en vista </a:t>
            </a:r>
            <a:r>
              <a:rPr lang="es-ES_tradnl" altLang="es-ES_tradnl" sz="3600" smtClean="0">
                <a:latin typeface="Comic Sans MS" pitchFamily="66" charset="0"/>
                <a:hlinkClick r:id="rId3" action="ppaction://hlinkfile"/>
              </a:rPr>
              <a:t>lateral</a:t>
            </a:r>
            <a:r>
              <a:rPr lang="es-ES_tradnl" altLang="es-ES_tradnl" sz="3600" smtClean="0">
                <a:latin typeface="Comic Sans MS" pitchFamily="66" charset="0"/>
              </a:rPr>
              <a:t>  en un día de equinoccio</a:t>
            </a:r>
          </a:p>
        </p:txBody>
      </p:sp>
      <p:pic>
        <p:nvPicPr>
          <p:cNvPr id="120835" name="Picture 3" descr="eql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286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6" name="Picture 4" descr="eqsup"/>
          <p:cNvPicPr>
            <a:picLocks noGrp="1" noChangeAspect="1" noChangeArrowheads="1"/>
          </p:cNvPicPr>
          <p:nvPr>
            <p:ph type="clipArt" sz="half" idx="2"/>
          </p:nvPr>
        </p:nvPicPr>
        <p:blipFill>
          <a:blip r:embed="rId5">
            <a:extLst>
              <a:ext uri="{28A0092B-C50C-407E-A947-70E740481C1C}">
                <a14:useLocalDpi xmlns:a14="http://schemas.microsoft.com/office/drawing/2010/main" val="0"/>
              </a:ext>
            </a:extLst>
          </a:blip>
          <a:srcRect/>
          <a:stretch>
            <a:fillRect/>
          </a:stretch>
        </p:blipFill>
        <p:spPr>
          <a:xfrm>
            <a:off x="609600" y="3352800"/>
            <a:ext cx="3048000" cy="3048000"/>
          </a:xfrm>
        </p:spPr>
      </p:pic>
      <p:sp>
        <p:nvSpPr>
          <p:cNvPr id="84997" name="Rectangle 5"/>
          <p:cNvSpPr>
            <a:spLocks noChangeArrowheads="1"/>
          </p:cNvSpPr>
          <p:nvPr/>
        </p:nvSpPr>
        <p:spPr bwMode="auto">
          <a:xfrm>
            <a:off x="4343400" y="3657600"/>
            <a:ext cx="4191000" cy="2362200"/>
          </a:xfrm>
          <a:prstGeom prst="rect">
            <a:avLst/>
          </a:prstGeom>
          <a:solidFill>
            <a:srgbClr val="FFFF99"/>
          </a:solidFill>
          <a:ln w="9525">
            <a:noFill/>
            <a:miter lim="800000"/>
            <a:headEnd/>
            <a:tailEnd/>
          </a:ln>
          <a:effectLst/>
        </p:spPr>
        <p:txBody>
          <a:bodyPr anchor="ctr"/>
          <a:lstStyle/>
          <a:p>
            <a:pPr algn="ctr" eaLnBrk="1" hangingPunct="1">
              <a:defRPr/>
            </a:pPr>
            <a:r>
              <a:rPr lang="es-ES_tradnl" altLang="es-ES_tradnl" sz="3600">
                <a:solidFill>
                  <a:schemeClr val="tx2"/>
                </a:solidFill>
                <a:effectLst>
                  <a:outerShdw blurRad="38100" dist="38100" dir="2700000" algn="tl">
                    <a:srgbClr val="000000"/>
                  </a:outerShdw>
                </a:effectLst>
                <a:latin typeface="Comic Sans MS" pitchFamily="66" charset="0"/>
                <a:cs typeface="+mn-cs"/>
              </a:rPr>
              <a:t>La Tierra en vista </a:t>
            </a:r>
            <a:br>
              <a:rPr lang="es-ES_tradnl" altLang="es-ES_tradnl" sz="3600">
                <a:solidFill>
                  <a:schemeClr val="tx2"/>
                </a:solidFill>
                <a:effectLst>
                  <a:outerShdw blurRad="38100" dist="38100" dir="2700000" algn="tl">
                    <a:srgbClr val="000000"/>
                  </a:outerShdw>
                </a:effectLst>
                <a:latin typeface="Comic Sans MS" pitchFamily="66" charset="0"/>
                <a:cs typeface="+mn-cs"/>
              </a:rPr>
            </a:br>
            <a:r>
              <a:rPr lang="es-ES_tradnl" altLang="es-ES_tradnl" sz="3600">
                <a:solidFill>
                  <a:schemeClr val="tx2"/>
                </a:solidFill>
                <a:effectLst>
                  <a:outerShdw blurRad="38100" dist="38100" dir="2700000" algn="tl">
                    <a:srgbClr val="000000"/>
                  </a:outerShdw>
                </a:effectLst>
                <a:latin typeface="Comic Sans MS" pitchFamily="66" charset="0"/>
                <a:cs typeface="+mn-cs"/>
                <a:hlinkClick r:id="rId6" action="ppaction://hlinkfile"/>
              </a:rPr>
              <a:t>superior</a:t>
            </a:r>
            <a:r>
              <a:rPr lang="es-ES_tradnl" altLang="es-ES_tradnl" sz="3600">
                <a:solidFill>
                  <a:schemeClr val="tx2"/>
                </a:solidFill>
                <a:effectLst>
                  <a:outerShdw blurRad="38100" dist="38100" dir="2700000" algn="tl">
                    <a:srgbClr val="000000"/>
                  </a:outerShdw>
                </a:effectLst>
                <a:latin typeface="Comic Sans MS" pitchFamily="66" charset="0"/>
                <a:cs typeface="+mn-cs"/>
              </a:rPr>
              <a:t> en un día de equinoccio</a:t>
            </a:r>
          </a:p>
        </p:txBody>
      </p:sp>
      <p:sp>
        <p:nvSpPr>
          <p:cNvPr id="2" name="Marcador de pie de página 1"/>
          <p:cNvSpPr>
            <a:spLocks noGrp="1"/>
          </p:cNvSpPr>
          <p:nvPr>
            <p:ph type="ftr" sz="quarter" idx="11"/>
          </p:nvPr>
        </p:nvSpPr>
        <p:spPr>
          <a:xfrm>
            <a:off x="5867400" y="6248400"/>
            <a:ext cx="2895600" cy="457200"/>
          </a:xfrm>
        </p:spPr>
        <p:txBody>
          <a:bodyPr/>
          <a:lstStyle/>
          <a:p>
            <a:pPr>
              <a:defRPr/>
            </a:pPr>
            <a:r>
              <a:rPr lang="es-ES" dirty="0"/>
              <a:t>Joaquín Martínez Torregrosa. Didáctica de las Ciencias Experimentales. Universidad de Alicante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defRPr/>
            </a:pPr>
            <a:r>
              <a:rPr lang="es-ES" smtClean="0"/>
              <a:t>¿Cómo están el Sol y la Tierra en los solsticios?</a:t>
            </a:r>
            <a:endParaRPr lang="es-ES" dirty="0"/>
          </a:p>
        </p:txBody>
      </p:sp>
      <p:sp>
        <p:nvSpPr>
          <p:cNvPr id="4" name="3 Marcador de contenido"/>
          <p:cNvSpPr>
            <a:spLocks noGrp="1"/>
          </p:cNvSpPr>
          <p:nvPr>
            <p:ph idx="1"/>
          </p:nvPr>
        </p:nvSpPr>
        <p:spPr/>
        <p:txBody>
          <a:bodyPr/>
          <a:lstStyle/>
          <a:p>
            <a:pPr>
              <a:defRPr/>
            </a:pPr>
            <a:r>
              <a:rPr lang="es-ES" smtClean="0"/>
              <a:t>A.11</a:t>
            </a:r>
          </a:p>
          <a:p>
            <a:pPr>
              <a:defRPr/>
            </a:pPr>
            <a:r>
              <a:rPr lang="es-ES" smtClean="0"/>
              <a:t>En todos los puntos de la Tierra, la culminación aumenta o disminuye en 23º (aprox.) cuando se pasa de un día de equinoccio a uno de los solsticios. </a:t>
            </a:r>
          </a:p>
          <a:p>
            <a:pPr lvl="1">
              <a:defRPr/>
            </a:pPr>
            <a:r>
              <a:rPr lang="es-ES" smtClean="0">
                <a:solidFill>
                  <a:srgbClr val="FFC000"/>
                </a:solidFill>
              </a:rPr>
              <a:t>Partiendo de la vista lateral en el equinoccio, pensad cómo deberían moverse el Sol y/o la Tierra para que ocurra esto</a:t>
            </a:r>
            <a:endParaRPr lang="es-ES" dirty="0">
              <a:solidFill>
                <a:srgbClr val="FFC000"/>
              </a:solidFill>
            </a:endParaRPr>
          </a:p>
        </p:txBody>
      </p:sp>
      <p:sp>
        <p:nvSpPr>
          <p:cNvPr id="2" name="Marcador de pie de página 1"/>
          <p:cNvSpPr>
            <a:spLocks noGrp="1"/>
          </p:cNvSpPr>
          <p:nvPr>
            <p:ph type="ftr" sz="quarter" idx="11"/>
          </p:nvPr>
        </p:nvSpPr>
        <p:spPr/>
        <p:txBody>
          <a:bodyPr/>
          <a:lstStyle/>
          <a:p>
            <a:pPr>
              <a:defRPr/>
            </a:pPr>
            <a:r>
              <a:rPr lang="es-ES"/>
              <a:t>Joaquín Martínez Torregrosa. Didáctica de las Ciencias Experimentales. Universidad de Alicante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Oval 13"/>
          <p:cNvSpPr>
            <a:spLocks noChangeArrowheads="1"/>
          </p:cNvSpPr>
          <p:nvPr/>
        </p:nvSpPr>
        <p:spPr bwMode="auto">
          <a:xfrm rot="1380000">
            <a:off x="3175" y="1931988"/>
            <a:ext cx="2776538" cy="2774950"/>
          </a:xfrm>
          <a:prstGeom prst="ellipse">
            <a:avLst/>
          </a:prstGeom>
          <a:solidFill>
            <a:schemeClr val="tx1"/>
          </a:solidFill>
          <a:ln w="9360">
            <a:solidFill>
              <a:srgbClr val="000000"/>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32784" name="Text Box 16"/>
          <p:cNvSpPr txBox="1">
            <a:spLocks noChangeArrowheads="1"/>
          </p:cNvSpPr>
          <p:nvPr/>
        </p:nvSpPr>
        <p:spPr bwMode="auto">
          <a:xfrm>
            <a:off x="142875" y="5500688"/>
            <a:ext cx="8805863"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spcBef>
                <a:spcPct val="20000"/>
              </a:spcBef>
              <a:buClr>
                <a:schemeClr val="hlink"/>
              </a:buClr>
              <a:buSzPct val="90000"/>
              <a:buFont typeface="Wingdings" panose="05000000000000000000" pitchFamily="2" charset="2"/>
              <a:buBlip>
                <a:blip r:embed="rId3"/>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2400">
                <a:solidFill>
                  <a:srgbClr val="FFFFFF"/>
                </a:solidFill>
              </a:rPr>
              <a:t>¿Cuál de las dos es la válida? ¿Cómo lo podemos saber?</a:t>
            </a:r>
          </a:p>
        </p:txBody>
      </p:sp>
      <p:sp>
        <p:nvSpPr>
          <p:cNvPr id="123908" name="Line 1"/>
          <p:cNvSpPr>
            <a:spLocks noChangeShapeType="1"/>
          </p:cNvSpPr>
          <p:nvPr/>
        </p:nvSpPr>
        <p:spPr bwMode="auto">
          <a:xfrm>
            <a:off x="2809875" y="3336925"/>
            <a:ext cx="1547813" cy="158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3909" name="Line 2"/>
          <p:cNvSpPr>
            <a:spLocks noChangeShapeType="1"/>
          </p:cNvSpPr>
          <p:nvPr/>
        </p:nvSpPr>
        <p:spPr bwMode="auto">
          <a:xfrm>
            <a:off x="2809875" y="3092450"/>
            <a:ext cx="1547813" cy="158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3910" name="Line 3"/>
          <p:cNvSpPr>
            <a:spLocks noChangeShapeType="1"/>
          </p:cNvSpPr>
          <p:nvPr/>
        </p:nvSpPr>
        <p:spPr bwMode="auto">
          <a:xfrm>
            <a:off x="2724150" y="2765425"/>
            <a:ext cx="1633538" cy="158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3911" name="Line 4"/>
          <p:cNvSpPr>
            <a:spLocks noChangeShapeType="1"/>
          </p:cNvSpPr>
          <p:nvPr/>
        </p:nvSpPr>
        <p:spPr bwMode="auto">
          <a:xfrm>
            <a:off x="2482850" y="2438400"/>
            <a:ext cx="1874838" cy="158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3912" name="Line 5"/>
          <p:cNvSpPr>
            <a:spLocks noChangeShapeType="1"/>
          </p:cNvSpPr>
          <p:nvPr/>
        </p:nvSpPr>
        <p:spPr bwMode="auto">
          <a:xfrm>
            <a:off x="2071688" y="2111375"/>
            <a:ext cx="2286000" cy="158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3913" name="Line 6"/>
          <p:cNvSpPr>
            <a:spLocks noChangeShapeType="1"/>
          </p:cNvSpPr>
          <p:nvPr/>
        </p:nvSpPr>
        <p:spPr bwMode="auto">
          <a:xfrm>
            <a:off x="1417638" y="1949450"/>
            <a:ext cx="2940050" cy="158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3914" name="Line 7"/>
          <p:cNvSpPr>
            <a:spLocks noChangeShapeType="1"/>
          </p:cNvSpPr>
          <p:nvPr/>
        </p:nvSpPr>
        <p:spPr bwMode="auto">
          <a:xfrm>
            <a:off x="2809875" y="3581400"/>
            <a:ext cx="1547813" cy="158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3915" name="Line 8"/>
          <p:cNvSpPr>
            <a:spLocks noChangeShapeType="1"/>
          </p:cNvSpPr>
          <p:nvPr/>
        </p:nvSpPr>
        <p:spPr bwMode="auto">
          <a:xfrm>
            <a:off x="2724150" y="3908425"/>
            <a:ext cx="1633538" cy="158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3916" name="Line 9"/>
          <p:cNvSpPr>
            <a:spLocks noChangeShapeType="1"/>
          </p:cNvSpPr>
          <p:nvPr/>
        </p:nvSpPr>
        <p:spPr bwMode="auto">
          <a:xfrm>
            <a:off x="2482850" y="4235450"/>
            <a:ext cx="1874838" cy="158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3917" name="Line 10"/>
          <p:cNvSpPr>
            <a:spLocks noChangeShapeType="1"/>
          </p:cNvSpPr>
          <p:nvPr/>
        </p:nvSpPr>
        <p:spPr bwMode="auto">
          <a:xfrm>
            <a:off x="2071688" y="4560888"/>
            <a:ext cx="2286000" cy="1587"/>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3918" name="Line 11"/>
          <p:cNvSpPr>
            <a:spLocks noChangeShapeType="1"/>
          </p:cNvSpPr>
          <p:nvPr/>
        </p:nvSpPr>
        <p:spPr bwMode="auto">
          <a:xfrm>
            <a:off x="1503363" y="4724400"/>
            <a:ext cx="2854325" cy="158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3919" name="Line 17"/>
          <p:cNvSpPr>
            <a:spLocks noChangeShapeType="1"/>
          </p:cNvSpPr>
          <p:nvPr/>
        </p:nvSpPr>
        <p:spPr bwMode="auto">
          <a:xfrm flipV="1">
            <a:off x="7442200" y="2806700"/>
            <a:ext cx="1320800" cy="56673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3920" name="Line 18"/>
          <p:cNvSpPr>
            <a:spLocks noChangeShapeType="1"/>
          </p:cNvSpPr>
          <p:nvPr/>
        </p:nvSpPr>
        <p:spPr bwMode="auto">
          <a:xfrm flipV="1">
            <a:off x="7442200" y="2544763"/>
            <a:ext cx="1168400" cy="501650"/>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3921" name="Line 19"/>
          <p:cNvSpPr>
            <a:spLocks noChangeShapeType="1"/>
          </p:cNvSpPr>
          <p:nvPr/>
        </p:nvSpPr>
        <p:spPr bwMode="auto">
          <a:xfrm flipV="1">
            <a:off x="7323138" y="2230438"/>
            <a:ext cx="1144587" cy="490537"/>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3922" name="Line 20"/>
          <p:cNvSpPr>
            <a:spLocks noChangeShapeType="1"/>
          </p:cNvSpPr>
          <p:nvPr/>
        </p:nvSpPr>
        <p:spPr bwMode="auto">
          <a:xfrm flipV="1">
            <a:off x="7115175" y="1900238"/>
            <a:ext cx="1266825" cy="541337"/>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3923" name="Line 21"/>
          <p:cNvSpPr>
            <a:spLocks noChangeShapeType="1"/>
          </p:cNvSpPr>
          <p:nvPr/>
        </p:nvSpPr>
        <p:spPr bwMode="auto">
          <a:xfrm flipV="1">
            <a:off x="6832600" y="1633538"/>
            <a:ext cx="1397000" cy="596900"/>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3924" name="Line 22"/>
          <p:cNvSpPr>
            <a:spLocks noChangeShapeType="1"/>
          </p:cNvSpPr>
          <p:nvPr/>
        </p:nvSpPr>
        <p:spPr bwMode="auto">
          <a:xfrm flipV="1">
            <a:off x="6505575" y="1377950"/>
            <a:ext cx="1612900" cy="688975"/>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3925" name="Line 23"/>
          <p:cNvSpPr>
            <a:spLocks noChangeShapeType="1"/>
          </p:cNvSpPr>
          <p:nvPr/>
        </p:nvSpPr>
        <p:spPr bwMode="auto">
          <a:xfrm flipV="1">
            <a:off x="6135688" y="1123950"/>
            <a:ext cx="1941512" cy="828675"/>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3926" name="Line 24"/>
          <p:cNvSpPr>
            <a:spLocks noChangeShapeType="1"/>
          </p:cNvSpPr>
          <p:nvPr/>
        </p:nvSpPr>
        <p:spPr bwMode="auto">
          <a:xfrm flipV="1">
            <a:off x="5500688" y="1039813"/>
            <a:ext cx="2454275" cy="1046162"/>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3927" name="Line 25"/>
          <p:cNvSpPr>
            <a:spLocks noChangeShapeType="1"/>
          </p:cNvSpPr>
          <p:nvPr/>
        </p:nvSpPr>
        <p:spPr bwMode="auto">
          <a:xfrm flipV="1">
            <a:off x="7323138" y="3067050"/>
            <a:ext cx="1589087" cy="68103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3928" name="Line 26"/>
          <p:cNvSpPr>
            <a:spLocks noChangeShapeType="1"/>
          </p:cNvSpPr>
          <p:nvPr/>
        </p:nvSpPr>
        <p:spPr bwMode="auto">
          <a:xfrm flipV="1">
            <a:off x="7159625" y="3424238"/>
            <a:ext cx="1789113" cy="765175"/>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3929" name="Line 27"/>
          <p:cNvSpPr>
            <a:spLocks noChangeShapeType="1"/>
          </p:cNvSpPr>
          <p:nvPr/>
        </p:nvSpPr>
        <p:spPr bwMode="auto">
          <a:xfrm flipV="1">
            <a:off x="6461125" y="3582988"/>
            <a:ext cx="2568575" cy="1096962"/>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3930" name="Oval 29"/>
          <p:cNvSpPr>
            <a:spLocks noChangeArrowheads="1"/>
          </p:cNvSpPr>
          <p:nvPr/>
        </p:nvSpPr>
        <p:spPr bwMode="auto">
          <a:xfrm>
            <a:off x="4643438" y="2000250"/>
            <a:ext cx="2776537" cy="2776538"/>
          </a:xfrm>
          <a:prstGeom prst="ellipse">
            <a:avLst/>
          </a:prstGeom>
          <a:solidFill>
            <a:schemeClr val="tx1"/>
          </a:solidFill>
          <a:ln w="9360">
            <a:solidFill>
              <a:srgbClr val="000000"/>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23931" name="AutoShape 54"/>
          <p:cNvSpPr>
            <a:spLocks noChangeArrowheads="1"/>
          </p:cNvSpPr>
          <p:nvPr/>
        </p:nvSpPr>
        <p:spPr bwMode="auto">
          <a:xfrm rot="180000">
            <a:off x="5791200" y="1633538"/>
            <a:ext cx="347663" cy="204787"/>
          </a:xfrm>
          <a:prstGeom prst="curvedRightArrow">
            <a:avLst>
              <a:gd name="adj1" fmla="val 19444"/>
              <a:gd name="adj2" fmla="val 39815"/>
              <a:gd name="adj3" fmla="val 54986"/>
            </a:avLst>
          </a:prstGeom>
          <a:solidFill>
            <a:srgbClr val="009999">
              <a:alpha val="27058"/>
            </a:srgbClr>
          </a:solidFill>
          <a:ln w="9360">
            <a:solidFill>
              <a:srgbClr val="FFFFFF"/>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23932" name="AutoShape 14"/>
          <p:cNvSpPr>
            <a:spLocks noChangeArrowheads="1"/>
          </p:cNvSpPr>
          <p:nvPr/>
        </p:nvSpPr>
        <p:spPr bwMode="auto">
          <a:xfrm>
            <a:off x="0" y="1928813"/>
            <a:ext cx="2928938" cy="2770187"/>
          </a:xfrm>
          <a:custGeom>
            <a:avLst/>
            <a:gdLst>
              <a:gd name="T0" fmla="*/ 2147483646 w 21600"/>
              <a:gd name="T1" fmla="*/ 2147483646 h 21600"/>
              <a:gd name="T2" fmla="*/ 2147483646 w 21600"/>
              <a:gd name="T3" fmla="*/ 2147483646 h 21600"/>
              <a:gd name="T4" fmla="*/ 0 w 21600"/>
              <a:gd name="T5" fmla="*/ 2147483646 h 21600"/>
              <a:gd name="T6" fmla="*/ 2147483646 w 21600"/>
              <a:gd name="T7" fmla="*/ 0 h 21600"/>
              <a:gd name="T8" fmla="*/ 2147483646 w 21600"/>
              <a:gd name="T9" fmla="*/ 2147483646 h 21600"/>
              <a:gd name="T10" fmla="*/ 0 60000 65536"/>
              <a:gd name="T11" fmla="*/ 0 60000 65536"/>
              <a:gd name="T12" fmla="*/ 0 60000 65536"/>
              <a:gd name="T13" fmla="*/ 0 60000 65536"/>
              <a:gd name="T14" fmla="*/ 0 60000 65536"/>
              <a:gd name="T15" fmla="*/ 3163 w 21600"/>
              <a:gd name="T16" fmla="*/ 3163 h 21600"/>
              <a:gd name="T17" fmla="*/ 18437 w 21600"/>
              <a:gd name="T18" fmla="*/ 18437 h 21600"/>
            </a:gdLst>
            <a:ahLst/>
            <a:cxnLst>
              <a:cxn ang="T10">
                <a:pos x="T0" y="T1"/>
              </a:cxn>
              <a:cxn ang="T11">
                <a:pos x="T2" y="T3"/>
              </a:cxn>
              <a:cxn ang="T12">
                <a:pos x="T4" y="T5"/>
              </a:cxn>
              <a:cxn ang="T13">
                <a:pos x="T6" y="T7"/>
              </a:cxn>
              <a:cxn ang="T14">
                <a:pos x="T8" y="T9"/>
              </a:cxn>
            </a:cxnLst>
            <a:rect l="T15" t="T16" r="T17" b="T18"/>
            <a:pathLst>
              <a:path w="21600" h="21600">
                <a:moveTo>
                  <a:pt x="10897" y="21599"/>
                </a:moveTo>
                <a:cubicBezTo>
                  <a:pt x="10864" y="21599"/>
                  <a:pt x="10832" y="21599"/>
                  <a:pt x="10800" y="21600"/>
                </a:cubicBezTo>
                <a:cubicBezTo>
                  <a:pt x="4835" y="21600"/>
                  <a:pt x="0" y="16764"/>
                  <a:pt x="0" y="10800"/>
                </a:cubicBezTo>
                <a:cubicBezTo>
                  <a:pt x="-1" y="4835"/>
                  <a:pt x="4834" y="0"/>
                  <a:pt x="10799" y="0"/>
                </a:cubicBezTo>
                <a:lnTo>
                  <a:pt x="10800" y="10800"/>
                </a:lnTo>
                <a:lnTo>
                  <a:pt x="10897" y="21599"/>
                </a:lnTo>
                <a:close/>
              </a:path>
            </a:pathLst>
          </a:custGeom>
          <a:solidFill>
            <a:schemeClr val="bg2"/>
          </a:solidFill>
          <a:ln w="9360">
            <a:solidFill>
              <a:srgbClr val="000000"/>
            </a:solidFill>
            <a:round/>
            <a:headEnd/>
            <a:tailEnd/>
          </a:ln>
        </p:spPr>
        <p:txBody>
          <a:bodyPr wrap="none" anchor="ctr"/>
          <a:lstStyle/>
          <a:p>
            <a:endParaRPr lang="es-ES"/>
          </a:p>
        </p:txBody>
      </p:sp>
      <p:sp>
        <p:nvSpPr>
          <p:cNvPr id="123933" name="Line 12"/>
          <p:cNvSpPr>
            <a:spLocks noChangeShapeType="1"/>
          </p:cNvSpPr>
          <p:nvPr/>
        </p:nvSpPr>
        <p:spPr bwMode="auto">
          <a:xfrm flipH="1">
            <a:off x="714375" y="1643063"/>
            <a:ext cx="1500188" cy="3395662"/>
          </a:xfrm>
          <a:prstGeom prst="line">
            <a:avLst/>
          </a:prstGeom>
          <a:noFill/>
          <a:ln w="28575">
            <a:solidFill>
              <a:srgbClr val="000000"/>
            </a:solidFill>
            <a:prstDash val="sysDash"/>
            <a:round/>
            <a:headEnd type="triangle" w="med" len="med"/>
            <a:tailEnd type="none" w="lg" len="med"/>
          </a:ln>
          <a:extLst>
            <a:ext uri="{909E8E84-426E-40DD-AFC4-6F175D3DCCD1}">
              <a14:hiddenFill xmlns:a14="http://schemas.microsoft.com/office/drawing/2010/main">
                <a:noFill/>
              </a14:hiddenFill>
            </a:ext>
          </a:extLst>
        </p:spPr>
        <p:txBody>
          <a:bodyPr/>
          <a:lstStyle/>
          <a:p>
            <a:endParaRPr lang="es-ES"/>
          </a:p>
        </p:txBody>
      </p:sp>
      <p:sp>
        <p:nvSpPr>
          <p:cNvPr id="123934" name="AutoShape 14"/>
          <p:cNvSpPr>
            <a:spLocks noChangeArrowheads="1"/>
          </p:cNvSpPr>
          <p:nvPr/>
        </p:nvSpPr>
        <p:spPr bwMode="auto">
          <a:xfrm rot="-1335821">
            <a:off x="4633913" y="2008188"/>
            <a:ext cx="2847975" cy="2770187"/>
          </a:xfrm>
          <a:custGeom>
            <a:avLst/>
            <a:gdLst>
              <a:gd name="T0" fmla="*/ 2147483646 w 21600"/>
              <a:gd name="T1" fmla="*/ 2147483646 h 21600"/>
              <a:gd name="T2" fmla="*/ 2147483646 w 21600"/>
              <a:gd name="T3" fmla="*/ 2147483646 h 21600"/>
              <a:gd name="T4" fmla="*/ 0 w 21600"/>
              <a:gd name="T5" fmla="*/ 2147483646 h 21600"/>
              <a:gd name="T6" fmla="*/ 2147483646 w 21600"/>
              <a:gd name="T7" fmla="*/ 0 h 21600"/>
              <a:gd name="T8" fmla="*/ 2147483646 w 21600"/>
              <a:gd name="T9" fmla="*/ 2147483646 h 21600"/>
              <a:gd name="T10" fmla="*/ 0 60000 65536"/>
              <a:gd name="T11" fmla="*/ 0 60000 65536"/>
              <a:gd name="T12" fmla="*/ 0 60000 65536"/>
              <a:gd name="T13" fmla="*/ 0 60000 65536"/>
              <a:gd name="T14" fmla="*/ 0 60000 65536"/>
              <a:gd name="T15" fmla="*/ 3163 w 21600"/>
              <a:gd name="T16" fmla="*/ 3163 h 21600"/>
              <a:gd name="T17" fmla="*/ 18437 w 21600"/>
              <a:gd name="T18" fmla="*/ 18437 h 21600"/>
            </a:gdLst>
            <a:ahLst/>
            <a:cxnLst>
              <a:cxn ang="T10">
                <a:pos x="T0" y="T1"/>
              </a:cxn>
              <a:cxn ang="T11">
                <a:pos x="T2" y="T3"/>
              </a:cxn>
              <a:cxn ang="T12">
                <a:pos x="T4" y="T5"/>
              </a:cxn>
              <a:cxn ang="T13">
                <a:pos x="T6" y="T7"/>
              </a:cxn>
              <a:cxn ang="T14">
                <a:pos x="T8" y="T9"/>
              </a:cxn>
            </a:cxnLst>
            <a:rect l="T15" t="T16" r="T17" b="T18"/>
            <a:pathLst>
              <a:path w="21600" h="21600">
                <a:moveTo>
                  <a:pt x="10897" y="21599"/>
                </a:moveTo>
                <a:cubicBezTo>
                  <a:pt x="10864" y="21599"/>
                  <a:pt x="10832" y="21599"/>
                  <a:pt x="10800" y="21600"/>
                </a:cubicBezTo>
                <a:cubicBezTo>
                  <a:pt x="4835" y="21600"/>
                  <a:pt x="0" y="16764"/>
                  <a:pt x="0" y="10800"/>
                </a:cubicBezTo>
                <a:cubicBezTo>
                  <a:pt x="-1" y="4835"/>
                  <a:pt x="4834" y="0"/>
                  <a:pt x="10799" y="0"/>
                </a:cubicBezTo>
                <a:lnTo>
                  <a:pt x="10800" y="10800"/>
                </a:lnTo>
                <a:lnTo>
                  <a:pt x="10897" y="21599"/>
                </a:lnTo>
                <a:close/>
              </a:path>
            </a:pathLst>
          </a:custGeom>
          <a:solidFill>
            <a:schemeClr val="bg2"/>
          </a:solidFill>
          <a:ln w="9360">
            <a:solidFill>
              <a:srgbClr val="000000"/>
            </a:solidFill>
            <a:round/>
            <a:headEnd/>
            <a:tailEnd/>
          </a:ln>
        </p:spPr>
        <p:txBody>
          <a:bodyPr wrap="none" anchor="ctr"/>
          <a:lstStyle/>
          <a:p>
            <a:endParaRPr lang="es-ES"/>
          </a:p>
        </p:txBody>
      </p:sp>
      <p:grpSp>
        <p:nvGrpSpPr>
          <p:cNvPr id="4" name="3 Grupo"/>
          <p:cNvGrpSpPr>
            <a:grpSpLocks/>
          </p:cNvGrpSpPr>
          <p:nvPr/>
        </p:nvGrpSpPr>
        <p:grpSpPr bwMode="auto">
          <a:xfrm>
            <a:off x="1357313" y="642938"/>
            <a:ext cx="5786437" cy="481012"/>
            <a:chOff x="1357322" y="642918"/>
            <a:chExt cx="5786478" cy="481406"/>
          </a:xfrm>
        </p:grpSpPr>
        <p:sp>
          <p:nvSpPr>
            <p:cNvPr id="123941" name="AutoShape 15"/>
            <p:cNvSpPr>
              <a:spLocks noChangeArrowheads="1"/>
            </p:cNvSpPr>
            <p:nvPr/>
          </p:nvSpPr>
          <p:spPr bwMode="auto">
            <a:xfrm>
              <a:off x="1357322" y="785770"/>
              <a:ext cx="173017" cy="173017"/>
            </a:xfrm>
            <a:prstGeom prst="star8">
              <a:avLst>
                <a:gd name="adj" fmla="val 38426"/>
              </a:avLst>
            </a:prstGeom>
            <a:solidFill>
              <a:srgbClr val="FFFF00"/>
            </a:solidFill>
            <a:ln w="9360">
              <a:solidFill>
                <a:srgbClr val="000000"/>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23942" name="AutoShape 15"/>
            <p:cNvSpPr>
              <a:spLocks noChangeArrowheads="1"/>
            </p:cNvSpPr>
            <p:nvPr/>
          </p:nvSpPr>
          <p:spPr bwMode="auto">
            <a:xfrm>
              <a:off x="5929354" y="857208"/>
              <a:ext cx="173017" cy="173017"/>
            </a:xfrm>
            <a:prstGeom prst="star8">
              <a:avLst>
                <a:gd name="adj" fmla="val 38426"/>
              </a:avLst>
            </a:prstGeom>
            <a:solidFill>
              <a:srgbClr val="FFFF00"/>
            </a:solidFill>
            <a:ln w="9360">
              <a:solidFill>
                <a:srgbClr val="000000"/>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23943" name="39 CuadroTexto"/>
            <p:cNvSpPr txBox="1">
              <a:spLocks noChangeArrowheads="1"/>
            </p:cNvSpPr>
            <p:nvPr/>
          </p:nvSpPr>
          <p:spPr bwMode="auto">
            <a:xfrm>
              <a:off x="1571636" y="642918"/>
              <a:ext cx="10001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600"/>
                <a:t>E. Polar</a:t>
              </a:r>
            </a:p>
          </p:txBody>
        </p:sp>
        <p:sp>
          <p:nvSpPr>
            <p:cNvPr id="123944" name="40 CuadroTexto"/>
            <p:cNvSpPr txBox="1">
              <a:spLocks noChangeArrowheads="1"/>
            </p:cNvSpPr>
            <p:nvPr/>
          </p:nvSpPr>
          <p:spPr bwMode="auto">
            <a:xfrm>
              <a:off x="6215106" y="785770"/>
              <a:ext cx="9286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600"/>
                <a:t>E. Polar</a:t>
              </a:r>
            </a:p>
          </p:txBody>
        </p:sp>
      </p:grpSp>
      <p:sp>
        <p:nvSpPr>
          <p:cNvPr id="123936" name="AutoShape 54"/>
          <p:cNvSpPr>
            <a:spLocks noChangeArrowheads="1"/>
          </p:cNvSpPr>
          <p:nvPr/>
        </p:nvSpPr>
        <p:spPr bwMode="auto">
          <a:xfrm rot="1640482">
            <a:off x="1933575" y="1795463"/>
            <a:ext cx="347663" cy="203200"/>
          </a:xfrm>
          <a:prstGeom prst="curvedRightArrow">
            <a:avLst>
              <a:gd name="adj1" fmla="val 19444"/>
              <a:gd name="adj2" fmla="val 39815"/>
              <a:gd name="adj3" fmla="val 55415"/>
            </a:avLst>
          </a:prstGeom>
          <a:solidFill>
            <a:srgbClr val="009999">
              <a:alpha val="27058"/>
            </a:srgbClr>
          </a:solidFill>
          <a:ln w="9360">
            <a:solidFill>
              <a:srgbClr val="FFFFFF"/>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23937" name="Line 28"/>
          <p:cNvSpPr>
            <a:spLocks noChangeShapeType="1"/>
          </p:cNvSpPr>
          <p:nvPr/>
        </p:nvSpPr>
        <p:spPr bwMode="auto">
          <a:xfrm>
            <a:off x="6000750" y="1357313"/>
            <a:ext cx="71438" cy="3857625"/>
          </a:xfrm>
          <a:prstGeom prst="line">
            <a:avLst/>
          </a:prstGeom>
          <a:noFill/>
          <a:ln w="28575">
            <a:solidFill>
              <a:schemeClr val="tx1"/>
            </a:solidFill>
            <a:prstDash val="sysDash"/>
            <a:round/>
            <a:headEnd type="triangle" w="med" len="med"/>
            <a:tailEnd type="none" w="lg" len="lg"/>
          </a:ln>
          <a:extLst>
            <a:ext uri="{909E8E84-426E-40DD-AFC4-6F175D3DCCD1}">
              <a14:hiddenFill xmlns:a14="http://schemas.microsoft.com/office/drawing/2010/main">
                <a:noFill/>
              </a14:hiddenFill>
            </a:ext>
          </a:extLst>
        </p:spPr>
        <p:txBody>
          <a:bodyPr/>
          <a:lstStyle/>
          <a:p>
            <a:endParaRPr lang="es-ES"/>
          </a:p>
        </p:txBody>
      </p:sp>
      <p:sp>
        <p:nvSpPr>
          <p:cNvPr id="123938" name="Line 14"/>
          <p:cNvSpPr>
            <a:spLocks noChangeShapeType="1"/>
          </p:cNvSpPr>
          <p:nvPr/>
        </p:nvSpPr>
        <p:spPr bwMode="auto">
          <a:xfrm>
            <a:off x="161925" y="2798763"/>
            <a:ext cx="2549525" cy="1082675"/>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3939" name="Line 30"/>
          <p:cNvSpPr>
            <a:spLocks noChangeShapeType="1"/>
          </p:cNvSpPr>
          <p:nvPr/>
        </p:nvSpPr>
        <p:spPr bwMode="auto">
          <a:xfrm>
            <a:off x="4691063" y="3336925"/>
            <a:ext cx="2770187" cy="1588"/>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 name="Marcador de pie de página 1"/>
          <p:cNvSpPr>
            <a:spLocks noGrp="1"/>
          </p:cNvSpPr>
          <p:nvPr>
            <p:ph type="ftr" sz="quarter" idx="11"/>
          </p:nvPr>
        </p:nvSpPr>
        <p:spPr>
          <a:xfrm>
            <a:off x="6083300" y="6335078"/>
            <a:ext cx="2895600" cy="457200"/>
          </a:xfrm>
        </p:spPr>
        <p:txBody>
          <a:bodyPr/>
          <a:lstStyle/>
          <a:p>
            <a:pPr>
              <a:defRPr/>
            </a:pPr>
            <a:r>
              <a:rPr lang="es-ES" dirty="0"/>
              <a:t>Joaquín Martínez Torregrosa. Didáctica de las Ciencias Experimentales. Universidad de Alicante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27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5954" name="Picture 2" descr="SOLTIERRA"/>
          <p:cNvPicPr>
            <a:picLocks noChangeAspect="1" noChangeArrowheads="1"/>
          </p:cNvPicPr>
          <p:nvPr/>
        </p:nvPicPr>
        <p:blipFill>
          <a:blip r:embed="rId3">
            <a:extLst>
              <a:ext uri="{28A0092B-C50C-407E-A947-70E740481C1C}">
                <a14:useLocalDpi xmlns:a14="http://schemas.microsoft.com/office/drawing/2010/main" val="0"/>
              </a:ext>
            </a:extLst>
          </a:blip>
          <a:srcRect b="20010"/>
          <a:stretch>
            <a:fillRect/>
          </a:stretch>
        </p:blipFill>
        <p:spPr bwMode="auto">
          <a:xfrm>
            <a:off x="685800" y="254000"/>
            <a:ext cx="731520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pie de página 1"/>
          <p:cNvSpPr>
            <a:spLocks noGrp="1"/>
          </p:cNvSpPr>
          <p:nvPr>
            <p:ph type="ftr" sz="quarter" idx="11"/>
          </p:nvPr>
        </p:nvSpPr>
        <p:spPr>
          <a:xfrm>
            <a:off x="990600" y="6096000"/>
            <a:ext cx="2895600" cy="457200"/>
          </a:xfrm>
        </p:spPr>
        <p:txBody>
          <a:bodyPr/>
          <a:lstStyle/>
          <a:p>
            <a:pPr>
              <a:defRPr/>
            </a:pPr>
            <a:r>
              <a:rPr lang="es-ES" dirty="0"/>
              <a:t>Joaquín Martínez Torregrosa. Didáctica de las Ciencias Experimentales. Universidad de Alicante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15925" y="327025"/>
            <a:ext cx="8229600" cy="947738"/>
          </a:xfrm>
        </p:spPr>
        <p:txBody>
          <a:bodyPr/>
          <a:lstStyle/>
          <a:p>
            <a:pPr eaLnBrk="1" hangingPunct="1">
              <a:defRPr/>
            </a:pPr>
            <a:r>
              <a:rPr lang="es-ES_tradnl" sz="3600" smtClean="0"/>
              <a:t>Posible estrategia (índice) para la construcción de nuestro modelo</a:t>
            </a:r>
            <a:endParaRPr lang="es-ES" sz="3600" smtClean="0"/>
          </a:p>
        </p:txBody>
      </p:sp>
      <p:sp>
        <p:nvSpPr>
          <p:cNvPr id="21507" name="Rectangle 3"/>
          <p:cNvSpPr>
            <a:spLocks noGrp="1" noChangeArrowheads="1"/>
          </p:cNvSpPr>
          <p:nvPr>
            <p:ph type="body" idx="1"/>
          </p:nvPr>
        </p:nvSpPr>
        <p:spPr>
          <a:xfrm>
            <a:off x="457200" y="1463675"/>
            <a:ext cx="8435975" cy="5394325"/>
          </a:xfrm>
        </p:spPr>
        <p:txBody>
          <a:bodyPr/>
          <a:lstStyle/>
          <a:p>
            <a:pPr marL="609600" indent="-609600" eaLnBrk="1" hangingPunct="1">
              <a:lnSpc>
                <a:spcPct val="90000"/>
              </a:lnSpc>
              <a:spcBef>
                <a:spcPct val="50000"/>
              </a:spcBef>
              <a:buClr>
                <a:schemeClr val="tx1"/>
              </a:buClr>
              <a:buSzTx/>
              <a:buFont typeface="Wingdings" panose="05000000000000000000" pitchFamily="2" charset="2"/>
              <a:buAutoNum type="arabicPeriod"/>
              <a:defRPr/>
            </a:pPr>
            <a:r>
              <a:rPr lang="es-ES_tradnl" sz="2800" dirty="0" smtClean="0"/>
              <a:t>¿Dónde está Alicante en la Tierra?</a:t>
            </a:r>
          </a:p>
          <a:p>
            <a:pPr marL="990600" lvl="1" indent="-533400" eaLnBrk="1" hangingPunct="1">
              <a:lnSpc>
                <a:spcPct val="90000"/>
              </a:lnSpc>
              <a:spcBef>
                <a:spcPct val="50000"/>
              </a:spcBef>
              <a:buClr>
                <a:schemeClr val="tx1"/>
              </a:buClr>
              <a:defRPr/>
            </a:pPr>
            <a:r>
              <a:rPr lang="es-ES_tradnl" sz="2400" dirty="0" smtClean="0">
                <a:solidFill>
                  <a:schemeClr val="folHlink"/>
                </a:solidFill>
              </a:rPr>
              <a:t> ¿Cómo están la Tierra y el Sol en el día en que todo ocurre del modo más sencillo?</a:t>
            </a:r>
          </a:p>
          <a:p>
            <a:pPr marL="990600" lvl="1" indent="-533400" eaLnBrk="1" hangingPunct="1">
              <a:lnSpc>
                <a:spcPct val="90000"/>
              </a:lnSpc>
              <a:spcBef>
                <a:spcPct val="50000"/>
              </a:spcBef>
              <a:buClr>
                <a:schemeClr val="tx1"/>
              </a:buClr>
              <a:defRPr/>
            </a:pPr>
            <a:r>
              <a:rPr lang="es-ES_tradnl" sz="2400" dirty="0" smtClean="0">
                <a:solidFill>
                  <a:schemeClr val="folHlink"/>
                </a:solidFill>
              </a:rPr>
              <a:t>¿Cómo colocar un observador en Alicante ese día en la esfera terrestre?</a:t>
            </a:r>
          </a:p>
          <a:p>
            <a:pPr marL="609600" indent="-609600" eaLnBrk="1" hangingPunct="1">
              <a:lnSpc>
                <a:spcPct val="90000"/>
              </a:lnSpc>
              <a:spcBef>
                <a:spcPct val="50000"/>
              </a:spcBef>
              <a:buClr>
                <a:schemeClr val="tx1"/>
              </a:buClr>
              <a:buSzTx/>
              <a:buFont typeface="Wingdings" panose="05000000000000000000" pitchFamily="2" charset="2"/>
              <a:buAutoNum type="arabicPeriod"/>
              <a:defRPr/>
            </a:pPr>
            <a:r>
              <a:rPr lang="es-ES_tradnl" sz="2800" dirty="0" smtClean="0"/>
              <a:t>¿Cómo se deben mover para que sea el día de equinoccio? ¿podemos realizar predicciones sobre qué sucederá en otras localidades el día de equinoccio?</a:t>
            </a:r>
          </a:p>
          <a:p>
            <a:pPr marL="609600" indent="-609600" eaLnBrk="1" hangingPunct="1">
              <a:lnSpc>
                <a:spcPct val="90000"/>
              </a:lnSpc>
              <a:spcBef>
                <a:spcPct val="50000"/>
              </a:spcBef>
              <a:buClr>
                <a:schemeClr val="tx1"/>
              </a:buClr>
              <a:buSzTx/>
              <a:buFont typeface="Wingdings" panose="05000000000000000000" pitchFamily="2" charset="2"/>
              <a:buAutoNum type="arabicPeriod"/>
              <a:defRPr/>
            </a:pPr>
            <a:r>
              <a:rPr lang="es-ES_tradnl" sz="2800" dirty="0" smtClean="0"/>
              <a:t>La Tierra y el Sol en los solsticios. Predicciones.</a:t>
            </a:r>
          </a:p>
          <a:p>
            <a:pPr marL="609600" indent="-609600" eaLnBrk="1" hangingPunct="1">
              <a:lnSpc>
                <a:spcPct val="90000"/>
              </a:lnSpc>
              <a:spcBef>
                <a:spcPct val="50000"/>
              </a:spcBef>
              <a:buClr>
                <a:schemeClr val="tx1"/>
              </a:buClr>
              <a:buSzTx/>
              <a:buFont typeface="Wingdings" panose="05000000000000000000" pitchFamily="2" charset="2"/>
              <a:buAutoNum type="arabicPeriod"/>
              <a:defRPr/>
            </a:pPr>
            <a:r>
              <a:rPr lang="es-ES_tradnl" sz="2800" dirty="0" smtClean="0"/>
              <a:t>Invención de un modelo Sol-Tierra.</a:t>
            </a:r>
            <a:endParaRPr lang="es-ES" sz="2800" dirty="0" smtClean="0"/>
          </a:p>
        </p:txBody>
      </p:sp>
      <p:sp>
        <p:nvSpPr>
          <p:cNvPr id="2" name="Marcador de pie de página 1"/>
          <p:cNvSpPr>
            <a:spLocks noGrp="1"/>
          </p:cNvSpPr>
          <p:nvPr>
            <p:ph type="ftr" sz="quarter" idx="11"/>
          </p:nvPr>
        </p:nvSpPr>
        <p:spPr>
          <a:xfrm>
            <a:off x="6477000" y="6248400"/>
            <a:ext cx="2895600" cy="457200"/>
          </a:xfrm>
        </p:spPr>
        <p:txBody>
          <a:bodyPr/>
          <a:lstStyle/>
          <a:p>
            <a:pPr>
              <a:defRPr/>
            </a:pPr>
            <a:r>
              <a:rPr lang="es-ES" dirty="0"/>
              <a:t>Joaquín Martínez </a:t>
            </a:r>
            <a:r>
              <a:rPr lang="es-ES" dirty="0" smtClean="0"/>
              <a:t>Torregrosa</a:t>
            </a:r>
          </a:p>
          <a:p>
            <a:pPr>
              <a:defRPr/>
            </a:pPr>
            <a:r>
              <a:rPr lang="es-ES" dirty="0" smtClean="0"/>
              <a:t>Universidad </a:t>
            </a:r>
            <a:r>
              <a:rPr lang="es-ES" dirty="0"/>
              <a:t>de Alicante</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8002" name="Picture 2" descr="SOLTIERRA"/>
          <p:cNvPicPr>
            <a:picLocks noChangeAspect="1" noChangeArrowheads="1"/>
          </p:cNvPicPr>
          <p:nvPr/>
        </p:nvPicPr>
        <p:blipFill>
          <a:blip r:embed="rId3">
            <a:extLst>
              <a:ext uri="{28A0092B-C50C-407E-A947-70E740481C1C}">
                <a14:useLocalDpi xmlns:a14="http://schemas.microsoft.com/office/drawing/2010/main" val="0"/>
              </a:ext>
            </a:extLst>
          </a:blip>
          <a:srcRect b="20010"/>
          <a:stretch>
            <a:fillRect/>
          </a:stretch>
        </p:blipFill>
        <p:spPr bwMode="auto">
          <a:xfrm rot="727841">
            <a:off x="-184150" y="458788"/>
            <a:ext cx="8842375" cy="800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1295400" y="4191000"/>
            <a:ext cx="10439400" cy="28956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4" name="3 Rectángulo"/>
          <p:cNvSpPr/>
          <p:nvPr/>
        </p:nvSpPr>
        <p:spPr>
          <a:xfrm>
            <a:off x="-84138" y="-381000"/>
            <a:ext cx="9761538" cy="28194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3" name="2 Estrella de 5 puntas"/>
          <p:cNvSpPr/>
          <p:nvPr/>
        </p:nvSpPr>
        <p:spPr>
          <a:xfrm>
            <a:off x="2101850" y="469900"/>
            <a:ext cx="228600" cy="304800"/>
          </a:xfrm>
          <a:prstGeom prst="star5">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5 Estrella de 5 puntas"/>
          <p:cNvSpPr/>
          <p:nvPr/>
        </p:nvSpPr>
        <p:spPr>
          <a:xfrm>
            <a:off x="5202238" y="622300"/>
            <a:ext cx="228600" cy="304800"/>
          </a:xfrm>
          <a:prstGeom prst="star5">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6 Estrella de 5 puntas"/>
          <p:cNvSpPr/>
          <p:nvPr/>
        </p:nvSpPr>
        <p:spPr>
          <a:xfrm>
            <a:off x="8496300" y="609600"/>
            <a:ext cx="228600" cy="304800"/>
          </a:xfrm>
          <a:prstGeom prst="star5">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Marcador de pie de página 4"/>
          <p:cNvSpPr>
            <a:spLocks noGrp="1"/>
          </p:cNvSpPr>
          <p:nvPr>
            <p:ph type="ftr" sz="quarter" idx="11"/>
          </p:nvPr>
        </p:nvSpPr>
        <p:spPr/>
        <p:txBody>
          <a:bodyPr/>
          <a:lstStyle/>
          <a:p>
            <a:pPr>
              <a:defRPr/>
            </a:pPr>
            <a:r>
              <a:rPr lang="es-ES"/>
              <a:t>Joaquín Martínez Torregrosa. Didáctica de las Ciencias Experimentales. Universidad de Alicante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Line 1"/>
          <p:cNvSpPr>
            <a:spLocks noChangeShapeType="1"/>
          </p:cNvSpPr>
          <p:nvPr/>
        </p:nvSpPr>
        <p:spPr bwMode="auto">
          <a:xfrm flipV="1">
            <a:off x="3149600" y="1160463"/>
            <a:ext cx="1470025" cy="630237"/>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794" name="Line 2"/>
          <p:cNvSpPr>
            <a:spLocks noChangeShapeType="1"/>
          </p:cNvSpPr>
          <p:nvPr/>
        </p:nvSpPr>
        <p:spPr bwMode="auto">
          <a:xfrm flipV="1">
            <a:off x="3149600" y="833438"/>
            <a:ext cx="1470025" cy="630237"/>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795" name="Line 3"/>
          <p:cNvSpPr>
            <a:spLocks noChangeShapeType="1"/>
          </p:cNvSpPr>
          <p:nvPr/>
        </p:nvSpPr>
        <p:spPr bwMode="auto">
          <a:xfrm flipV="1">
            <a:off x="3032125" y="455613"/>
            <a:ext cx="1589088" cy="681037"/>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796" name="Line 4"/>
          <p:cNvSpPr>
            <a:spLocks noChangeShapeType="1"/>
          </p:cNvSpPr>
          <p:nvPr/>
        </p:nvSpPr>
        <p:spPr bwMode="auto">
          <a:xfrm flipV="1">
            <a:off x="2819400" y="152400"/>
            <a:ext cx="1797050" cy="768350"/>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797" name="Line 5"/>
          <p:cNvSpPr>
            <a:spLocks noChangeShapeType="1"/>
          </p:cNvSpPr>
          <p:nvPr/>
        </p:nvSpPr>
        <p:spPr bwMode="auto">
          <a:xfrm flipV="1">
            <a:off x="2667000" y="0"/>
            <a:ext cx="1519238" cy="650875"/>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798" name="Line 6"/>
          <p:cNvSpPr>
            <a:spLocks noChangeShapeType="1"/>
          </p:cNvSpPr>
          <p:nvPr/>
        </p:nvSpPr>
        <p:spPr bwMode="auto">
          <a:xfrm flipV="1">
            <a:off x="2214563" y="15875"/>
            <a:ext cx="1133475" cy="487363"/>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799" name="Line 7"/>
          <p:cNvSpPr>
            <a:spLocks noChangeShapeType="1"/>
          </p:cNvSpPr>
          <p:nvPr/>
        </p:nvSpPr>
        <p:spPr bwMode="auto">
          <a:xfrm flipV="1">
            <a:off x="1844675" y="14288"/>
            <a:ext cx="862013" cy="373062"/>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00" name="Line 8"/>
          <p:cNvSpPr>
            <a:spLocks noChangeShapeType="1"/>
          </p:cNvSpPr>
          <p:nvPr/>
        </p:nvSpPr>
        <p:spPr bwMode="auto">
          <a:xfrm flipV="1">
            <a:off x="1190625" y="15875"/>
            <a:ext cx="1171575" cy="50323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01" name="Line 9"/>
          <p:cNvSpPr>
            <a:spLocks noChangeShapeType="1"/>
          </p:cNvSpPr>
          <p:nvPr/>
        </p:nvSpPr>
        <p:spPr bwMode="auto">
          <a:xfrm flipV="1">
            <a:off x="3032125" y="1484313"/>
            <a:ext cx="1589088" cy="681037"/>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02" name="Line 10"/>
          <p:cNvSpPr>
            <a:spLocks noChangeShapeType="1"/>
          </p:cNvSpPr>
          <p:nvPr/>
        </p:nvSpPr>
        <p:spPr bwMode="auto">
          <a:xfrm flipV="1">
            <a:off x="2868613" y="1857375"/>
            <a:ext cx="1751012" cy="749300"/>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03" name="Line 11"/>
          <p:cNvSpPr>
            <a:spLocks noChangeShapeType="1"/>
          </p:cNvSpPr>
          <p:nvPr/>
        </p:nvSpPr>
        <p:spPr bwMode="auto">
          <a:xfrm flipV="1">
            <a:off x="2327275" y="2051050"/>
            <a:ext cx="2293938" cy="97948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05" name="Oval 13"/>
          <p:cNvSpPr>
            <a:spLocks noChangeArrowheads="1"/>
          </p:cNvSpPr>
          <p:nvPr/>
        </p:nvSpPr>
        <p:spPr bwMode="auto">
          <a:xfrm>
            <a:off x="381000" y="381000"/>
            <a:ext cx="2776538" cy="2776538"/>
          </a:xfrm>
          <a:prstGeom prst="ellipse">
            <a:avLst/>
          </a:prstGeom>
          <a:solidFill>
            <a:schemeClr val="tx1"/>
          </a:solidFill>
          <a:ln w="9360">
            <a:solidFill>
              <a:srgbClr val="000000"/>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33807" name="Line 15"/>
          <p:cNvSpPr>
            <a:spLocks noChangeShapeType="1"/>
          </p:cNvSpPr>
          <p:nvPr/>
        </p:nvSpPr>
        <p:spPr bwMode="auto">
          <a:xfrm>
            <a:off x="382588" y="1754188"/>
            <a:ext cx="2770187" cy="1587"/>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08" name="Line 16"/>
          <p:cNvSpPr>
            <a:spLocks noChangeShapeType="1"/>
          </p:cNvSpPr>
          <p:nvPr/>
        </p:nvSpPr>
        <p:spPr bwMode="auto">
          <a:xfrm flipV="1">
            <a:off x="1773238" y="898525"/>
            <a:ext cx="1081087" cy="852488"/>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09" name="Text Box 17"/>
          <p:cNvSpPr txBox="1">
            <a:spLocks noChangeArrowheads="1"/>
          </p:cNvSpPr>
          <p:nvPr/>
        </p:nvSpPr>
        <p:spPr bwMode="auto">
          <a:xfrm>
            <a:off x="2909888" y="701675"/>
            <a:ext cx="584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spcBef>
                <a:spcPct val="20000"/>
              </a:spcBef>
              <a:buClr>
                <a:schemeClr val="hlink"/>
              </a:buClr>
              <a:buSzPct val="90000"/>
              <a:buFont typeface="Wingdings" panose="05000000000000000000" pitchFamily="2" charset="2"/>
              <a:buBlip>
                <a:blip r:embed="rId3"/>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600">
                <a:solidFill>
                  <a:srgbClr val="FFFFFF"/>
                </a:solidFill>
              </a:rPr>
              <a:t>ALC</a:t>
            </a:r>
          </a:p>
        </p:txBody>
      </p:sp>
      <p:sp>
        <p:nvSpPr>
          <p:cNvPr id="33810" name="Line 18"/>
          <p:cNvSpPr>
            <a:spLocks noChangeShapeType="1"/>
          </p:cNvSpPr>
          <p:nvPr/>
        </p:nvSpPr>
        <p:spPr bwMode="auto">
          <a:xfrm flipH="1">
            <a:off x="1392238" y="903288"/>
            <a:ext cx="1462087" cy="1587"/>
          </a:xfrm>
          <a:prstGeom prst="line">
            <a:avLst/>
          </a:prstGeom>
          <a:noFill/>
          <a:ln w="36000">
            <a:solidFill>
              <a:srgbClr val="FFFF66"/>
            </a:solidFill>
            <a:prstDash val="sysDash"/>
            <a:round/>
            <a:headEnd/>
            <a:tailEnd/>
          </a:ln>
          <a:extLst>
            <a:ext uri="{909E8E84-426E-40DD-AFC4-6F175D3DCCD1}">
              <a14:hiddenFill xmlns:a14="http://schemas.microsoft.com/office/drawing/2010/main">
                <a:noFill/>
              </a14:hiddenFill>
            </a:ext>
          </a:extLst>
        </p:spPr>
        <p:txBody>
          <a:bodyPr/>
          <a:lstStyle/>
          <a:p>
            <a:endParaRPr lang="es-ES"/>
          </a:p>
        </p:txBody>
      </p:sp>
      <p:sp>
        <p:nvSpPr>
          <p:cNvPr id="33811" name="Line 19"/>
          <p:cNvSpPr>
            <a:spLocks noChangeShapeType="1"/>
          </p:cNvSpPr>
          <p:nvPr/>
        </p:nvSpPr>
        <p:spPr bwMode="auto">
          <a:xfrm flipH="1">
            <a:off x="660400" y="903288"/>
            <a:ext cx="733425" cy="1587"/>
          </a:xfrm>
          <a:prstGeom prst="line">
            <a:avLst/>
          </a:prstGeom>
          <a:noFill/>
          <a:ln w="36000">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12" name="Text Box 20"/>
          <p:cNvSpPr txBox="1">
            <a:spLocks noChangeArrowheads="1"/>
          </p:cNvSpPr>
          <p:nvPr/>
        </p:nvSpPr>
        <p:spPr bwMode="auto">
          <a:xfrm>
            <a:off x="1897063" y="1520825"/>
            <a:ext cx="4889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spcBef>
                <a:spcPct val="20000"/>
              </a:spcBef>
              <a:buClr>
                <a:schemeClr val="hlink"/>
              </a:buClr>
              <a:buSzPct val="90000"/>
              <a:buFont typeface="Wingdings" panose="05000000000000000000" pitchFamily="2" charset="2"/>
              <a:buBlip>
                <a:blip r:embed="rId3"/>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600">
                <a:solidFill>
                  <a:srgbClr val="FFFFFF"/>
                </a:solidFill>
              </a:rPr>
              <a:t>38º</a:t>
            </a:r>
          </a:p>
        </p:txBody>
      </p:sp>
      <p:sp>
        <p:nvSpPr>
          <p:cNvPr id="33813" name="Line 21"/>
          <p:cNvSpPr>
            <a:spLocks noChangeShapeType="1"/>
          </p:cNvSpPr>
          <p:nvPr/>
        </p:nvSpPr>
        <p:spPr bwMode="auto">
          <a:xfrm>
            <a:off x="3103563" y="5060950"/>
            <a:ext cx="1509712" cy="158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14" name="Line 22"/>
          <p:cNvSpPr>
            <a:spLocks noChangeShapeType="1"/>
          </p:cNvSpPr>
          <p:nvPr/>
        </p:nvSpPr>
        <p:spPr bwMode="auto">
          <a:xfrm>
            <a:off x="3103563" y="4735513"/>
            <a:ext cx="1509712" cy="1587"/>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15" name="Line 23"/>
          <p:cNvSpPr>
            <a:spLocks noChangeShapeType="1"/>
          </p:cNvSpPr>
          <p:nvPr/>
        </p:nvSpPr>
        <p:spPr bwMode="auto">
          <a:xfrm>
            <a:off x="2743200" y="4419600"/>
            <a:ext cx="1665288" cy="158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16" name="Line 24"/>
          <p:cNvSpPr>
            <a:spLocks noChangeShapeType="1"/>
          </p:cNvSpPr>
          <p:nvPr/>
        </p:nvSpPr>
        <p:spPr bwMode="auto">
          <a:xfrm>
            <a:off x="2613025" y="4081463"/>
            <a:ext cx="1979613" cy="1587"/>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17" name="Line 25"/>
          <p:cNvSpPr>
            <a:spLocks noChangeShapeType="1"/>
          </p:cNvSpPr>
          <p:nvPr/>
        </p:nvSpPr>
        <p:spPr bwMode="auto">
          <a:xfrm>
            <a:off x="1720850" y="3684588"/>
            <a:ext cx="2892425" cy="1587"/>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18" name="Line 26"/>
          <p:cNvSpPr>
            <a:spLocks noChangeShapeType="1"/>
          </p:cNvSpPr>
          <p:nvPr/>
        </p:nvSpPr>
        <p:spPr bwMode="auto">
          <a:xfrm>
            <a:off x="3101975" y="5387975"/>
            <a:ext cx="1509713" cy="158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19" name="Line 27"/>
          <p:cNvSpPr>
            <a:spLocks noChangeShapeType="1"/>
          </p:cNvSpPr>
          <p:nvPr/>
        </p:nvSpPr>
        <p:spPr bwMode="auto">
          <a:xfrm>
            <a:off x="2938463" y="5715000"/>
            <a:ext cx="1666875" cy="158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20" name="Line 28"/>
          <p:cNvSpPr>
            <a:spLocks noChangeShapeType="1"/>
          </p:cNvSpPr>
          <p:nvPr/>
        </p:nvSpPr>
        <p:spPr bwMode="auto">
          <a:xfrm>
            <a:off x="2613025" y="6040438"/>
            <a:ext cx="2005013" cy="1587"/>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21" name="Line 29"/>
          <p:cNvSpPr>
            <a:spLocks noChangeShapeType="1"/>
          </p:cNvSpPr>
          <p:nvPr/>
        </p:nvSpPr>
        <p:spPr bwMode="auto">
          <a:xfrm>
            <a:off x="1731963" y="6419850"/>
            <a:ext cx="2873375" cy="158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22" name="Oval 30"/>
          <p:cNvSpPr>
            <a:spLocks noChangeArrowheads="1"/>
          </p:cNvSpPr>
          <p:nvPr/>
        </p:nvSpPr>
        <p:spPr bwMode="auto">
          <a:xfrm>
            <a:off x="381000" y="3657600"/>
            <a:ext cx="2776538" cy="2776538"/>
          </a:xfrm>
          <a:prstGeom prst="ellipse">
            <a:avLst/>
          </a:prstGeom>
          <a:solidFill>
            <a:schemeClr val="tx1"/>
          </a:solidFill>
          <a:ln w="9360">
            <a:solidFill>
              <a:srgbClr val="000000"/>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33823" name="AutoShape 31"/>
          <p:cNvSpPr>
            <a:spLocks noChangeArrowheads="1"/>
          </p:cNvSpPr>
          <p:nvPr/>
        </p:nvSpPr>
        <p:spPr bwMode="auto">
          <a:xfrm rot="10800000" flipH="1">
            <a:off x="365125" y="3665538"/>
            <a:ext cx="1393825" cy="2776537"/>
          </a:xfrm>
          <a:prstGeom prst="moon">
            <a:avLst>
              <a:gd name="adj" fmla="val 60384"/>
            </a:avLst>
          </a:prstGeom>
          <a:solidFill>
            <a:schemeClr val="bg2"/>
          </a:solidFill>
          <a:ln w="9360">
            <a:solidFill>
              <a:srgbClr val="000000"/>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33825" name="Line 33"/>
          <p:cNvSpPr>
            <a:spLocks noChangeShapeType="1"/>
          </p:cNvSpPr>
          <p:nvPr/>
        </p:nvSpPr>
        <p:spPr bwMode="auto">
          <a:xfrm>
            <a:off x="2852738" y="896938"/>
            <a:ext cx="1587" cy="4144962"/>
          </a:xfrm>
          <a:prstGeom prst="line">
            <a:avLst/>
          </a:prstGeom>
          <a:noFill/>
          <a:ln w="936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33826" name="Oval 34"/>
          <p:cNvSpPr>
            <a:spLocks noChangeArrowheads="1"/>
          </p:cNvSpPr>
          <p:nvPr/>
        </p:nvSpPr>
        <p:spPr bwMode="auto">
          <a:xfrm>
            <a:off x="649288" y="3962400"/>
            <a:ext cx="2195512" cy="2195513"/>
          </a:xfrm>
          <a:prstGeom prst="ellipse">
            <a:avLst/>
          </a:prstGeom>
          <a:noFill/>
          <a:ln w="9360">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33827" name="Line 35"/>
          <p:cNvSpPr>
            <a:spLocks noChangeShapeType="1"/>
          </p:cNvSpPr>
          <p:nvPr/>
        </p:nvSpPr>
        <p:spPr bwMode="auto">
          <a:xfrm>
            <a:off x="382588" y="5048250"/>
            <a:ext cx="2770187" cy="1588"/>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29" name="Line 37"/>
          <p:cNvSpPr>
            <a:spLocks noChangeShapeType="1"/>
          </p:cNvSpPr>
          <p:nvPr/>
        </p:nvSpPr>
        <p:spPr bwMode="auto">
          <a:xfrm>
            <a:off x="7616825" y="5062538"/>
            <a:ext cx="1509713" cy="1587"/>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30" name="Line 38"/>
          <p:cNvSpPr>
            <a:spLocks noChangeShapeType="1"/>
          </p:cNvSpPr>
          <p:nvPr/>
        </p:nvSpPr>
        <p:spPr bwMode="auto">
          <a:xfrm>
            <a:off x="7616825" y="4735513"/>
            <a:ext cx="1509713" cy="1587"/>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31" name="Line 39"/>
          <p:cNvSpPr>
            <a:spLocks noChangeShapeType="1"/>
          </p:cNvSpPr>
          <p:nvPr/>
        </p:nvSpPr>
        <p:spPr bwMode="auto">
          <a:xfrm>
            <a:off x="7459663" y="4408488"/>
            <a:ext cx="1665287" cy="1587"/>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32" name="Line 40"/>
          <p:cNvSpPr>
            <a:spLocks noChangeShapeType="1"/>
          </p:cNvSpPr>
          <p:nvPr/>
        </p:nvSpPr>
        <p:spPr bwMode="auto">
          <a:xfrm>
            <a:off x="7137400" y="4081463"/>
            <a:ext cx="1979613" cy="1587"/>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33" name="Line 41"/>
          <p:cNvSpPr>
            <a:spLocks noChangeShapeType="1"/>
          </p:cNvSpPr>
          <p:nvPr/>
        </p:nvSpPr>
        <p:spPr bwMode="auto">
          <a:xfrm>
            <a:off x="6234113" y="3684588"/>
            <a:ext cx="2892425" cy="1587"/>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34" name="Line 42"/>
          <p:cNvSpPr>
            <a:spLocks noChangeShapeType="1"/>
          </p:cNvSpPr>
          <p:nvPr/>
        </p:nvSpPr>
        <p:spPr bwMode="auto">
          <a:xfrm>
            <a:off x="7615238" y="5387975"/>
            <a:ext cx="1509712" cy="158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35" name="Line 43"/>
          <p:cNvSpPr>
            <a:spLocks noChangeShapeType="1"/>
          </p:cNvSpPr>
          <p:nvPr/>
        </p:nvSpPr>
        <p:spPr bwMode="auto">
          <a:xfrm>
            <a:off x="7458075" y="5715000"/>
            <a:ext cx="1666875" cy="158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36" name="Line 44"/>
          <p:cNvSpPr>
            <a:spLocks noChangeShapeType="1"/>
          </p:cNvSpPr>
          <p:nvPr/>
        </p:nvSpPr>
        <p:spPr bwMode="auto">
          <a:xfrm>
            <a:off x="7119938" y="6042025"/>
            <a:ext cx="2005012" cy="158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37" name="Line 45"/>
          <p:cNvSpPr>
            <a:spLocks noChangeShapeType="1"/>
          </p:cNvSpPr>
          <p:nvPr/>
        </p:nvSpPr>
        <p:spPr bwMode="auto">
          <a:xfrm>
            <a:off x="6251575" y="6419850"/>
            <a:ext cx="2873375" cy="158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38" name="Oval 46"/>
          <p:cNvSpPr>
            <a:spLocks noChangeArrowheads="1"/>
          </p:cNvSpPr>
          <p:nvPr/>
        </p:nvSpPr>
        <p:spPr bwMode="auto">
          <a:xfrm>
            <a:off x="4899025" y="3660775"/>
            <a:ext cx="2776538" cy="2776538"/>
          </a:xfrm>
          <a:prstGeom prst="ellipse">
            <a:avLst/>
          </a:prstGeom>
          <a:solidFill>
            <a:srgbClr val="99CCFF"/>
          </a:solidFill>
          <a:ln w="9360">
            <a:solidFill>
              <a:srgbClr val="000000"/>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33839" name="AutoShape 47"/>
          <p:cNvSpPr>
            <a:spLocks noChangeArrowheads="1"/>
          </p:cNvSpPr>
          <p:nvPr/>
        </p:nvSpPr>
        <p:spPr bwMode="auto">
          <a:xfrm rot="10800000" flipH="1">
            <a:off x="4892675" y="3665538"/>
            <a:ext cx="1393825" cy="2776537"/>
          </a:xfrm>
          <a:prstGeom prst="moon">
            <a:avLst>
              <a:gd name="adj" fmla="val 60384"/>
            </a:avLst>
          </a:prstGeom>
          <a:solidFill>
            <a:srgbClr val="999999"/>
          </a:solidFill>
          <a:ln w="9360">
            <a:solidFill>
              <a:srgbClr val="000000"/>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33840" name="Oval 48"/>
          <p:cNvSpPr>
            <a:spLocks noChangeArrowheads="1"/>
          </p:cNvSpPr>
          <p:nvPr/>
        </p:nvSpPr>
        <p:spPr bwMode="auto">
          <a:xfrm>
            <a:off x="5173663" y="3962400"/>
            <a:ext cx="2195512" cy="2195513"/>
          </a:xfrm>
          <a:prstGeom prst="ellipse">
            <a:avLst/>
          </a:pr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33841" name="Line 49"/>
          <p:cNvSpPr>
            <a:spLocks noChangeShapeType="1"/>
          </p:cNvSpPr>
          <p:nvPr/>
        </p:nvSpPr>
        <p:spPr bwMode="auto">
          <a:xfrm>
            <a:off x="4906963" y="5048250"/>
            <a:ext cx="2770187" cy="1588"/>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42" name="Line 50"/>
          <p:cNvSpPr>
            <a:spLocks noChangeShapeType="1"/>
          </p:cNvSpPr>
          <p:nvPr/>
        </p:nvSpPr>
        <p:spPr bwMode="auto">
          <a:xfrm flipH="1">
            <a:off x="5964238" y="5840413"/>
            <a:ext cx="144462" cy="612775"/>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43" name="Line 51"/>
          <p:cNvSpPr>
            <a:spLocks noChangeShapeType="1"/>
          </p:cNvSpPr>
          <p:nvPr/>
        </p:nvSpPr>
        <p:spPr bwMode="auto">
          <a:xfrm flipH="1" flipV="1">
            <a:off x="5808663" y="6078538"/>
            <a:ext cx="479425" cy="112712"/>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44" name="Line 52"/>
          <p:cNvSpPr>
            <a:spLocks noChangeShapeType="1"/>
          </p:cNvSpPr>
          <p:nvPr/>
        </p:nvSpPr>
        <p:spPr bwMode="auto">
          <a:xfrm>
            <a:off x="6040438" y="6134100"/>
            <a:ext cx="2005012" cy="1588"/>
          </a:xfrm>
          <a:prstGeom prst="line">
            <a:avLst/>
          </a:prstGeom>
          <a:noFill/>
          <a:ln w="18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45" name="Line 53"/>
          <p:cNvSpPr>
            <a:spLocks noChangeShapeType="1"/>
          </p:cNvSpPr>
          <p:nvPr/>
        </p:nvSpPr>
        <p:spPr bwMode="auto">
          <a:xfrm flipH="1" flipV="1">
            <a:off x="5927725" y="3641725"/>
            <a:ext cx="171450" cy="666750"/>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46" name="Line 54"/>
          <p:cNvSpPr>
            <a:spLocks noChangeShapeType="1"/>
          </p:cNvSpPr>
          <p:nvPr/>
        </p:nvSpPr>
        <p:spPr bwMode="auto">
          <a:xfrm flipH="1">
            <a:off x="5686425" y="3910013"/>
            <a:ext cx="666750" cy="165100"/>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47" name="Line 55"/>
          <p:cNvSpPr>
            <a:spLocks noChangeShapeType="1"/>
          </p:cNvSpPr>
          <p:nvPr/>
        </p:nvSpPr>
        <p:spPr bwMode="auto">
          <a:xfrm>
            <a:off x="6018213" y="3994150"/>
            <a:ext cx="2005012" cy="1588"/>
          </a:xfrm>
          <a:prstGeom prst="line">
            <a:avLst/>
          </a:prstGeom>
          <a:noFill/>
          <a:ln w="18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806" name="AutoShape 14"/>
          <p:cNvSpPr>
            <a:spLocks noChangeArrowheads="1"/>
          </p:cNvSpPr>
          <p:nvPr/>
        </p:nvSpPr>
        <p:spPr bwMode="auto">
          <a:xfrm rot="-1402302">
            <a:off x="371475" y="363538"/>
            <a:ext cx="2770188" cy="2770187"/>
          </a:xfrm>
          <a:custGeom>
            <a:avLst/>
            <a:gdLst>
              <a:gd name="T0" fmla="*/ 2147483646 w 21600"/>
              <a:gd name="T1" fmla="*/ 2147483646 h 21600"/>
              <a:gd name="T2" fmla="*/ 2147483646 w 21600"/>
              <a:gd name="T3" fmla="*/ 2147483646 h 21600"/>
              <a:gd name="T4" fmla="*/ 0 w 21600"/>
              <a:gd name="T5" fmla="*/ 2147483646 h 21600"/>
              <a:gd name="T6" fmla="*/ 2147483646 w 21600"/>
              <a:gd name="T7" fmla="*/ 0 h 21600"/>
              <a:gd name="T8" fmla="*/ 2147483646 w 21600"/>
              <a:gd name="T9" fmla="*/ 2147483646 h 21600"/>
              <a:gd name="T10" fmla="*/ 0 60000 65536"/>
              <a:gd name="T11" fmla="*/ 0 60000 65536"/>
              <a:gd name="T12" fmla="*/ 0 60000 65536"/>
              <a:gd name="T13" fmla="*/ 0 60000 65536"/>
              <a:gd name="T14" fmla="*/ 0 60000 65536"/>
              <a:gd name="T15" fmla="*/ 3163 w 21600"/>
              <a:gd name="T16" fmla="*/ 3163 h 21600"/>
              <a:gd name="T17" fmla="*/ 18437 w 21600"/>
              <a:gd name="T18" fmla="*/ 18437 h 21600"/>
            </a:gdLst>
            <a:ahLst/>
            <a:cxnLst>
              <a:cxn ang="T10">
                <a:pos x="T0" y="T1"/>
              </a:cxn>
              <a:cxn ang="T11">
                <a:pos x="T2" y="T3"/>
              </a:cxn>
              <a:cxn ang="T12">
                <a:pos x="T4" y="T5"/>
              </a:cxn>
              <a:cxn ang="T13">
                <a:pos x="T6" y="T7"/>
              </a:cxn>
              <a:cxn ang="T14">
                <a:pos x="T8" y="T9"/>
              </a:cxn>
            </a:cxnLst>
            <a:rect l="T15" t="T16" r="T17" b="T18"/>
            <a:pathLst>
              <a:path w="21600" h="21600">
                <a:moveTo>
                  <a:pt x="10897" y="21599"/>
                </a:moveTo>
                <a:cubicBezTo>
                  <a:pt x="10864" y="21599"/>
                  <a:pt x="10832" y="21599"/>
                  <a:pt x="10800" y="21600"/>
                </a:cubicBezTo>
                <a:cubicBezTo>
                  <a:pt x="4835" y="21600"/>
                  <a:pt x="0" y="16764"/>
                  <a:pt x="0" y="10800"/>
                </a:cubicBezTo>
                <a:cubicBezTo>
                  <a:pt x="-1" y="4835"/>
                  <a:pt x="4834" y="0"/>
                  <a:pt x="10799" y="0"/>
                </a:cubicBezTo>
                <a:lnTo>
                  <a:pt x="10800" y="10800"/>
                </a:lnTo>
                <a:lnTo>
                  <a:pt x="10897" y="21599"/>
                </a:lnTo>
                <a:close/>
              </a:path>
            </a:pathLst>
          </a:custGeom>
          <a:solidFill>
            <a:schemeClr val="bg2"/>
          </a:solidFill>
          <a:ln w="9360">
            <a:solidFill>
              <a:schemeClr val="bg2"/>
            </a:solidFill>
            <a:round/>
            <a:headEnd/>
            <a:tailEnd/>
          </a:ln>
        </p:spPr>
        <p:txBody>
          <a:bodyPr wrap="none" anchor="ctr"/>
          <a:lstStyle/>
          <a:p>
            <a:endParaRPr lang="es-ES"/>
          </a:p>
        </p:txBody>
      </p:sp>
      <p:sp>
        <p:nvSpPr>
          <p:cNvPr id="33824" name="Line 32"/>
          <p:cNvSpPr>
            <a:spLocks noChangeShapeType="1"/>
          </p:cNvSpPr>
          <p:nvPr/>
        </p:nvSpPr>
        <p:spPr bwMode="auto">
          <a:xfrm>
            <a:off x="1208088" y="481013"/>
            <a:ext cx="1587" cy="4567237"/>
          </a:xfrm>
          <a:prstGeom prst="line">
            <a:avLst/>
          </a:prstGeom>
          <a:noFill/>
          <a:ln w="936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33804" name="Line 12"/>
          <p:cNvSpPr>
            <a:spLocks noChangeShapeType="1"/>
          </p:cNvSpPr>
          <p:nvPr/>
        </p:nvSpPr>
        <p:spPr bwMode="auto">
          <a:xfrm>
            <a:off x="1754188" y="165100"/>
            <a:ext cx="1587" cy="3240088"/>
          </a:xfrm>
          <a:prstGeom prst="line">
            <a:avLst/>
          </a:prstGeom>
          <a:noFill/>
          <a:ln w="9360">
            <a:solidFill>
              <a:srgbClr val="000000"/>
            </a:solidFill>
            <a:prstDash val="dashDot"/>
            <a:round/>
            <a:headEnd/>
            <a:tailEnd type="none" w="med" len="lg"/>
          </a:ln>
          <a:extLst>
            <a:ext uri="{909E8E84-426E-40DD-AFC4-6F175D3DCCD1}">
              <a14:hiddenFill xmlns:a14="http://schemas.microsoft.com/office/drawing/2010/main">
                <a:noFill/>
              </a14:hiddenFill>
            </a:ext>
          </a:extLst>
        </p:spPr>
        <p:txBody>
          <a:bodyPr/>
          <a:lstStyle/>
          <a:p>
            <a:endParaRPr lang="es-ES"/>
          </a:p>
        </p:txBody>
      </p:sp>
      <p:sp>
        <p:nvSpPr>
          <p:cNvPr id="130104" name="AutoShape 19"/>
          <p:cNvSpPr>
            <a:spLocks noChangeArrowheads="1"/>
          </p:cNvSpPr>
          <p:nvPr/>
        </p:nvSpPr>
        <p:spPr bwMode="auto">
          <a:xfrm rot="4582555" flipV="1">
            <a:off x="1455738" y="4640263"/>
            <a:ext cx="728662" cy="747712"/>
          </a:xfrm>
          <a:custGeom>
            <a:avLst/>
            <a:gdLst>
              <a:gd name="T0" fmla="*/ 393688792 w 21600"/>
              <a:gd name="T1" fmla="*/ 347480736 h 21600"/>
              <a:gd name="T2" fmla="*/ 86761616 w 21600"/>
              <a:gd name="T3" fmla="*/ 50274182 h 21600"/>
              <a:gd name="T4" fmla="*/ 393688792 w 21600"/>
              <a:gd name="T5" fmla="*/ 347480736 h 21600"/>
              <a:gd name="T6" fmla="*/ -44032876 w 21600"/>
              <a:gd name="T7" fmla="*/ 298657704 h 21600"/>
              <a:gd name="T8" fmla="*/ 0 w 21600"/>
              <a:gd name="T9" fmla="*/ 248425477 h 21600"/>
              <a:gd name="T10" fmla="*/ 86761616 w 21600"/>
              <a:gd name="T11" fmla="*/ 298657704 h 21600"/>
              <a:gd name="T12" fmla="*/ 0 60000 65536"/>
              <a:gd name="T13" fmla="*/ 0 60000 65536"/>
              <a:gd name="T14" fmla="*/ 0 60000 65536"/>
              <a:gd name="T15" fmla="*/ 0 60000 65536"/>
              <a:gd name="T16" fmla="*/ 0 60000 65536"/>
              <a:gd name="T17" fmla="*/ 0 60000 65536"/>
              <a:gd name="T18" fmla="*/ 3153 w 21600"/>
              <a:gd name="T19" fmla="*/ 3164 h 21600"/>
              <a:gd name="T20" fmla="*/ 18447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03" y="12617"/>
                </a:moveTo>
                <a:cubicBezTo>
                  <a:pt x="2175" y="17174"/>
                  <a:pt x="6160" y="20469"/>
                  <a:pt x="10800" y="20469"/>
                </a:cubicBezTo>
                <a:cubicBezTo>
                  <a:pt x="16140" y="20469"/>
                  <a:pt x="20469" y="16140"/>
                  <a:pt x="20469" y="10800"/>
                </a:cubicBezTo>
                <a:cubicBezTo>
                  <a:pt x="20469" y="5459"/>
                  <a:pt x="16140" y="1131"/>
                  <a:pt x="10800" y="1131"/>
                </a:cubicBezTo>
                <a:cubicBezTo>
                  <a:pt x="8799" y="1130"/>
                  <a:pt x="6848" y="1751"/>
                  <a:pt x="5215" y="2907"/>
                </a:cubicBezTo>
                <a:lnTo>
                  <a:pt x="4561" y="1983"/>
                </a:lnTo>
                <a:cubicBezTo>
                  <a:pt x="6385" y="693"/>
                  <a:pt x="8565" y="-1"/>
                  <a:pt x="10800" y="0"/>
                </a:cubicBezTo>
                <a:cubicBezTo>
                  <a:pt x="16764" y="0"/>
                  <a:pt x="21600" y="4835"/>
                  <a:pt x="21600" y="10800"/>
                </a:cubicBezTo>
                <a:cubicBezTo>
                  <a:pt x="21600" y="16764"/>
                  <a:pt x="16764" y="21600"/>
                  <a:pt x="10800" y="21600"/>
                </a:cubicBezTo>
                <a:cubicBezTo>
                  <a:pt x="5618" y="21600"/>
                  <a:pt x="1166" y="17919"/>
                  <a:pt x="192" y="12830"/>
                </a:cubicBezTo>
                <a:lnTo>
                  <a:pt x="-2460" y="13338"/>
                </a:lnTo>
                <a:lnTo>
                  <a:pt x="133" y="9516"/>
                </a:lnTo>
                <a:lnTo>
                  <a:pt x="3955" y="12110"/>
                </a:lnTo>
                <a:lnTo>
                  <a:pt x="1303" y="12617"/>
                </a:lnTo>
                <a:close/>
              </a:path>
            </a:pathLst>
          </a:custGeom>
          <a:solidFill>
            <a:schemeClr val="accent1"/>
          </a:solidFill>
          <a:ln w="9525">
            <a:solidFill>
              <a:schemeClr val="tx1"/>
            </a:solidFill>
            <a:miter lim="800000"/>
            <a:headEnd/>
            <a:tailEnd/>
          </a:ln>
        </p:spPr>
        <p:txBody>
          <a:bodyPr wrap="none" anchor="ctr"/>
          <a:lstStyle/>
          <a:p>
            <a:endParaRPr lang="es-ES"/>
          </a:p>
        </p:txBody>
      </p:sp>
      <p:sp>
        <p:nvSpPr>
          <p:cNvPr id="130105" name="Oval 20"/>
          <p:cNvSpPr>
            <a:spLocks noChangeArrowheads="1"/>
          </p:cNvSpPr>
          <p:nvPr/>
        </p:nvSpPr>
        <p:spPr bwMode="auto">
          <a:xfrm>
            <a:off x="1752600" y="4953000"/>
            <a:ext cx="136525" cy="111125"/>
          </a:xfrm>
          <a:prstGeom prst="ellipse">
            <a:avLst/>
          </a:prstGeom>
          <a:solidFill>
            <a:srgbClr val="FF0066"/>
          </a:solidFill>
          <a:ln w="9525">
            <a:solidFill>
              <a:schemeClr val="tx1"/>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30106" name="Oval 20"/>
          <p:cNvSpPr>
            <a:spLocks noChangeArrowheads="1"/>
          </p:cNvSpPr>
          <p:nvPr/>
        </p:nvSpPr>
        <p:spPr bwMode="auto">
          <a:xfrm>
            <a:off x="1676400" y="304800"/>
            <a:ext cx="136525" cy="111125"/>
          </a:xfrm>
          <a:prstGeom prst="ellipse">
            <a:avLst/>
          </a:prstGeom>
          <a:solidFill>
            <a:srgbClr val="FF0066"/>
          </a:solidFill>
          <a:ln w="9525">
            <a:solidFill>
              <a:schemeClr val="tx1"/>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cxnSp>
        <p:nvCxnSpPr>
          <p:cNvPr id="61" name="60 Conector recto"/>
          <p:cNvCxnSpPr/>
          <p:nvPr/>
        </p:nvCxnSpPr>
        <p:spPr>
          <a:xfrm flipV="1">
            <a:off x="2898775" y="533400"/>
            <a:ext cx="454025" cy="34607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3" name="62 Conector recto"/>
          <p:cNvCxnSpPr/>
          <p:nvPr/>
        </p:nvCxnSpPr>
        <p:spPr>
          <a:xfrm rot="16200000" flipH="1">
            <a:off x="2487612" y="561976"/>
            <a:ext cx="815975" cy="70485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8"/>
          <p:cNvGrpSpPr>
            <a:grpSpLocks/>
          </p:cNvGrpSpPr>
          <p:nvPr/>
        </p:nvGrpSpPr>
        <p:grpSpPr bwMode="auto">
          <a:xfrm rot="-608182">
            <a:off x="2562225" y="131763"/>
            <a:ext cx="971550" cy="1489075"/>
            <a:chOff x="2971" y="1434"/>
            <a:chExt cx="495" cy="861"/>
          </a:xfrm>
        </p:grpSpPr>
        <p:sp>
          <p:nvSpPr>
            <p:cNvPr id="130122" name="Text Box 9"/>
            <p:cNvSpPr txBox="1">
              <a:spLocks noChangeAspect="1" noChangeArrowheads="1"/>
            </p:cNvSpPr>
            <p:nvPr/>
          </p:nvSpPr>
          <p:spPr bwMode="auto">
            <a:xfrm>
              <a:off x="3242" y="2091"/>
              <a:ext cx="22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200">
                  <a:solidFill>
                    <a:srgbClr val="FF99FF"/>
                  </a:solidFill>
                  <a:latin typeface="Tahoma" panose="020B0604030504040204" pitchFamily="34" charset="0"/>
                </a:rPr>
                <a:t>S</a:t>
              </a:r>
              <a:endParaRPr lang="es-ES" altLang="es-ES" sz="1800">
                <a:solidFill>
                  <a:srgbClr val="FF99FF"/>
                </a:solidFill>
                <a:latin typeface="Tahoma" panose="020B0604030504040204" pitchFamily="34" charset="0"/>
              </a:endParaRPr>
            </a:p>
          </p:txBody>
        </p:sp>
        <p:sp>
          <p:nvSpPr>
            <p:cNvPr id="130123" name="Text Box 10"/>
            <p:cNvSpPr txBox="1">
              <a:spLocks noChangeAspect="1" noChangeArrowheads="1"/>
            </p:cNvSpPr>
            <p:nvPr/>
          </p:nvSpPr>
          <p:spPr bwMode="auto">
            <a:xfrm>
              <a:off x="2971" y="1434"/>
              <a:ext cx="22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200">
                  <a:solidFill>
                    <a:srgbClr val="FF99FF"/>
                  </a:solidFill>
                  <a:latin typeface="Tahoma" panose="020B0604030504040204" pitchFamily="34" charset="0"/>
                </a:rPr>
                <a:t>N</a:t>
              </a:r>
              <a:endParaRPr lang="es-ES" altLang="es-ES" sz="1800">
                <a:solidFill>
                  <a:srgbClr val="FF99FF"/>
                </a:solidFill>
                <a:latin typeface="Tahoma" panose="020B0604030504040204" pitchFamily="34" charset="0"/>
              </a:endParaRPr>
            </a:p>
          </p:txBody>
        </p:sp>
        <p:sp>
          <p:nvSpPr>
            <p:cNvPr id="130124" name="Line 11"/>
            <p:cNvSpPr>
              <a:spLocks noChangeAspect="1" noChangeShapeType="1"/>
            </p:cNvSpPr>
            <p:nvPr/>
          </p:nvSpPr>
          <p:spPr bwMode="auto">
            <a:xfrm rot="16200000" flipV="1">
              <a:off x="2797" y="1699"/>
              <a:ext cx="697" cy="350"/>
            </a:xfrm>
            <a:prstGeom prst="line">
              <a:avLst/>
            </a:prstGeom>
            <a:noFill/>
            <a:ln w="12700">
              <a:solidFill>
                <a:srgbClr val="FF99FF"/>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es-ES"/>
            </a:p>
          </p:txBody>
        </p:sp>
      </p:grpSp>
      <p:grpSp>
        <p:nvGrpSpPr>
          <p:cNvPr id="3" name="Group 8"/>
          <p:cNvGrpSpPr>
            <a:grpSpLocks/>
          </p:cNvGrpSpPr>
          <p:nvPr/>
        </p:nvGrpSpPr>
        <p:grpSpPr bwMode="auto">
          <a:xfrm rot="-3904446">
            <a:off x="2628900" y="4527550"/>
            <a:ext cx="468313" cy="887413"/>
            <a:chOff x="2971" y="1434"/>
            <a:chExt cx="495" cy="861"/>
          </a:xfrm>
        </p:grpSpPr>
        <p:sp>
          <p:nvSpPr>
            <p:cNvPr id="130119" name="Text Box 9"/>
            <p:cNvSpPr txBox="1">
              <a:spLocks noChangeAspect="1" noChangeArrowheads="1"/>
            </p:cNvSpPr>
            <p:nvPr/>
          </p:nvSpPr>
          <p:spPr bwMode="auto">
            <a:xfrm>
              <a:off x="3242" y="2091"/>
              <a:ext cx="22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200">
                  <a:solidFill>
                    <a:srgbClr val="FF99FF"/>
                  </a:solidFill>
                  <a:latin typeface="Tahoma" panose="020B0604030504040204" pitchFamily="34" charset="0"/>
                </a:rPr>
                <a:t>S</a:t>
              </a:r>
              <a:endParaRPr lang="es-ES" altLang="es-ES" sz="1800">
                <a:solidFill>
                  <a:srgbClr val="FF99FF"/>
                </a:solidFill>
                <a:latin typeface="Tahoma" panose="020B0604030504040204" pitchFamily="34" charset="0"/>
              </a:endParaRPr>
            </a:p>
          </p:txBody>
        </p:sp>
        <p:sp>
          <p:nvSpPr>
            <p:cNvPr id="130120" name="Text Box 10"/>
            <p:cNvSpPr txBox="1">
              <a:spLocks noChangeAspect="1" noChangeArrowheads="1"/>
            </p:cNvSpPr>
            <p:nvPr/>
          </p:nvSpPr>
          <p:spPr bwMode="auto">
            <a:xfrm>
              <a:off x="2971" y="1434"/>
              <a:ext cx="217"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200">
                  <a:solidFill>
                    <a:srgbClr val="FF99FF"/>
                  </a:solidFill>
                  <a:latin typeface="Tahoma" panose="020B0604030504040204" pitchFamily="34" charset="0"/>
                </a:rPr>
                <a:t>N</a:t>
              </a:r>
              <a:endParaRPr lang="es-ES" altLang="es-ES" sz="1800">
                <a:solidFill>
                  <a:srgbClr val="FF99FF"/>
                </a:solidFill>
                <a:latin typeface="Tahoma" panose="020B0604030504040204" pitchFamily="34" charset="0"/>
              </a:endParaRPr>
            </a:p>
          </p:txBody>
        </p:sp>
        <p:sp>
          <p:nvSpPr>
            <p:cNvPr id="130121" name="Line 11"/>
            <p:cNvSpPr>
              <a:spLocks noChangeAspect="1" noChangeShapeType="1"/>
            </p:cNvSpPr>
            <p:nvPr/>
          </p:nvSpPr>
          <p:spPr bwMode="auto">
            <a:xfrm rot="16200000" flipV="1">
              <a:off x="2797" y="1699"/>
              <a:ext cx="697" cy="350"/>
            </a:xfrm>
            <a:prstGeom prst="line">
              <a:avLst/>
            </a:prstGeom>
            <a:noFill/>
            <a:ln w="12700">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es-ES"/>
            </a:p>
          </p:txBody>
        </p:sp>
      </p:grpSp>
      <p:sp>
        <p:nvSpPr>
          <p:cNvPr id="130111" name="77 CuadroTexto"/>
          <p:cNvSpPr txBox="1">
            <a:spLocks noChangeArrowheads="1"/>
          </p:cNvSpPr>
          <p:nvPr/>
        </p:nvSpPr>
        <p:spPr bwMode="auto">
          <a:xfrm>
            <a:off x="6705600" y="99060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2800">
                <a:solidFill>
                  <a:srgbClr val="FFC000"/>
                </a:solidFill>
              </a:rPr>
              <a:t>A.12</a:t>
            </a:r>
          </a:p>
        </p:txBody>
      </p:sp>
      <p:sp>
        <p:nvSpPr>
          <p:cNvPr id="130112" name="Text Box 9"/>
          <p:cNvSpPr txBox="1">
            <a:spLocks noChangeAspect="1" noChangeArrowheads="1"/>
          </p:cNvSpPr>
          <p:nvPr/>
        </p:nvSpPr>
        <p:spPr bwMode="auto">
          <a:xfrm rot="-3904446">
            <a:off x="5825331" y="6436519"/>
            <a:ext cx="2111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200">
                <a:solidFill>
                  <a:srgbClr val="FF99FF"/>
                </a:solidFill>
                <a:latin typeface="Tahoma" panose="020B0604030504040204" pitchFamily="34" charset="0"/>
              </a:rPr>
              <a:t>S</a:t>
            </a:r>
            <a:endParaRPr lang="es-ES" altLang="es-ES" sz="1800">
              <a:solidFill>
                <a:srgbClr val="FF99FF"/>
              </a:solidFill>
              <a:latin typeface="Tahoma" panose="020B0604030504040204" pitchFamily="34" charset="0"/>
            </a:endParaRPr>
          </a:p>
        </p:txBody>
      </p:sp>
      <p:sp>
        <p:nvSpPr>
          <p:cNvPr id="130113" name="Text Box 9"/>
          <p:cNvSpPr txBox="1">
            <a:spLocks noChangeAspect="1" noChangeArrowheads="1"/>
          </p:cNvSpPr>
          <p:nvPr/>
        </p:nvSpPr>
        <p:spPr bwMode="auto">
          <a:xfrm rot="-3904446">
            <a:off x="5749131" y="3388519"/>
            <a:ext cx="2111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200">
                <a:solidFill>
                  <a:srgbClr val="FF99FF"/>
                </a:solidFill>
                <a:latin typeface="Tahoma" panose="020B0604030504040204" pitchFamily="34" charset="0"/>
              </a:rPr>
              <a:t>S</a:t>
            </a:r>
            <a:endParaRPr lang="es-ES" altLang="es-ES" sz="1800">
              <a:solidFill>
                <a:srgbClr val="FF99FF"/>
              </a:solidFill>
              <a:latin typeface="Tahoma" panose="020B0604030504040204" pitchFamily="34" charset="0"/>
            </a:endParaRPr>
          </a:p>
        </p:txBody>
      </p:sp>
      <p:sp>
        <p:nvSpPr>
          <p:cNvPr id="130114" name="Text Box 10"/>
          <p:cNvSpPr txBox="1">
            <a:spLocks noChangeAspect="1" noChangeArrowheads="1"/>
          </p:cNvSpPr>
          <p:nvPr/>
        </p:nvSpPr>
        <p:spPr bwMode="auto">
          <a:xfrm rot="-3904446">
            <a:off x="6052344" y="5749132"/>
            <a:ext cx="206375"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200">
                <a:solidFill>
                  <a:srgbClr val="FF99FF"/>
                </a:solidFill>
                <a:latin typeface="Tahoma" panose="020B0604030504040204" pitchFamily="34" charset="0"/>
              </a:rPr>
              <a:t>N</a:t>
            </a:r>
            <a:endParaRPr lang="es-ES" altLang="es-ES" sz="1800">
              <a:solidFill>
                <a:srgbClr val="FF99FF"/>
              </a:solidFill>
              <a:latin typeface="Tahoma" panose="020B0604030504040204" pitchFamily="34" charset="0"/>
            </a:endParaRPr>
          </a:p>
        </p:txBody>
      </p:sp>
      <p:sp>
        <p:nvSpPr>
          <p:cNvPr id="130115" name="Text Box 10"/>
          <p:cNvSpPr txBox="1">
            <a:spLocks noChangeAspect="1" noChangeArrowheads="1"/>
          </p:cNvSpPr>
          <p:nvPr/>
        </p:nvSpPr>
        <p:spPr bwMode="auto">
          <a:xfrm rot="-3904446">
            <a:off x="6052344" y="4301332"/>
            <a:ext cx="206375"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200">
                <a:solidFill>
                  <a:srgbClr val="FF99FF"/>
                </a:solidFill>
                <a:latin typeface="Tahoma" panose="020B0604030504040204" pitchFamily="34" charset="0"/>
              </a:rPr>
              <a:t>N</a:t>
            </a:r>
            <a:endParaRPr lang="es-ES" altLang="es-ES" sz="1800">
              <a:solidFill>
                <a:srgbClr val="FF99FF"/>
              </a:solidFill>
              <a:latin typeface="Tahoma" panose="020B0604030504040204" pitchFamily="34" charset="0"/>
            </a:endParaRPr>
          </a:p>
        </p:txBody>
      </p:sp>
      <p:sp>
        <p:nvSpPr>
          <p:cNvPr id="130116" name="Oval 20"/>
          <p:cNvSpPr>
            <a:spLocks noChangeArrowheads="1"/>
          </p:cNvSpPr>
          <p:nvPr/>
        </p:nvSpPr>
        <p:spPr bwMode="auto">
          <a:xfrm>
            <a:off x="6172200" y="4953000"/>
            <a:ext cx="136525" cy="111125"/>
          </a:xfrm>
          <a:prstGeom prst="ellipse">
            <a:avLst/>
          </a:prstGeom>
          <a:solidFill>
            <a:srgbClr val="FF0066"/>
          </a:solidFill>
          <a:ln w="9525">
            <a:solidFill>
              <a:schemeClr val="tx1"/>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30117" name="AutoShape 19"/>
          <p:cNvSpPr>
            <a:spLocks noChangeArrowheads="1"/>
          </p:cNvSpPr>
          <p:nvPr/>
        </p:nvSpPr>
        <p:spPr bwMode="auto">
          <a:xfrm rot="4582555" flipV="1">
            <a:off x="5875338" y="4640263"/>
            <a:ext cx="728662" cy="747712"/>
          </a:xfrm>
          <a:custGeom>
            <a:avLst/>
            <a:gdLst>
              <a:gd name="T0" fmla="*/ 393688792 w 21600"/>
              <a:gd name="T1" fmla="*/ 347480736 h 21600"/>
              <a:gd name="T2" fmla="*/ 86761616 w 21600"/>
              <a:gd name="T3" fmla="*/ 50274182 h 21600"/>
              <a:gd name="T4" fmla="*/ 393688792 w 21600"/>
              <a:gd name="T5" fmla="*/ 347480736 h 21600"/>
              <a:gd name="T6" fmla="*/ -44032876 w 21600"/>
              <a:gd name="T7" fmla="*/ 298657704 h 21600"/>
              <a:gd name="T8" fmla="*/ 0 w 21600"/>
              <a:gd name="T9" fmla="*/ 248425477 h 21600"/>
              <a:gd name="T10" fmla="*/ 86761616 w 21600"/>
              <a:gd name="T11" fmla="*/ 298657704 h 21600"/>
              <a:gd name="T12" fmla="*/ 0 60000 65536"/>
              <a:gd name="T13" fmla="*/ 0 60000 65536"/>
              <a:gd name="T14" fmla="*/ 0 60000 65536"/>
              <a:gd name="T15" fmla="*/ 0 60000 65536"/>
              <a:gd name="T16" fmla="*/ 0 60000 65536"/>
              <a:gd name="T17" fmla="*/ 0 60000 65536"/>
              <a:gd name="T18" fmla="*/ 3153 w 21600"/>
              <a:gd name="T19" fmla="*/ 3164 h 21600"/>
              <a:gd name="T20" fmla="*/ 18447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03" y="12617"/>
                </a:moveTo>
                <a:cubicBezTo>
                  <a:pt x="2175" y="17174"/>
                  <a:pt x="6160" y="20469"/>
                  <a:pt x="10800" y="20469"/>
                </a:cubicBezTo>
                <a:cubicBezTo>
                  <a:pt x="16140" y="20469"/>
                  <a:pt x="20469" y="16140"/>
                  <a:pt x="20469" y="10800"/>
                </a:cubicBezTo>
                <a:cubicBezTo>
                  <a:pt x="20469" y="5459"/>
                  <a:pt x="16140" y="1131"/>
                  <a:pt x="10800" y="1131"/>
                </a:cubicBezTo>
                <a:cubicBezTo>
                  <a:pt x="8799" y="1130"/>
                  <a:pt x="6848" y="1751"/>
                  <a:pt x="5215" y="2907"/>
                </a:cubicBezTo>
                <a:lnTo>
                  <a:pt x="4561" y="1983"/>
                </a:lnTo>
                <a:cubicBezTo>
                  <a:pt x="6385" y="693"/>
                  <a:pt x="8565" y="-1"/>
                  <a:pt x="10800" y="0"/>
                </a:cubicBezTo>
                <a:cubicBezTo>
                  <a:pt x="16764" y="0"/>
                  <a:pt x="21600" y="4835"/>
                  <a:pt x="21600" y="10800"/>
                </a:cubicBezTo>
                <a:cubicBezTo>
                  <a:pt x="21600" y="16764"/>
                  <a:pt x="16764" y="21600"/>
                  <a:pt x="10800" y="21600"/>
                </a:cubicBezTo>
                <a:cubicBezTo>
                  <a:pt x="5618" y="21600"/>
                  <a:pt x="1166" y="17919"/>
                  <a:pt x="192" y="12830"/>
                </a:cubicBezTo>
                <a:lnTo>
                  <a:pt x="-2460" y="13338"/>
                </a:lnTo>
                <a:lnTo>
                  <a:pt x="133" y="9516"/>
                </a:lnTo>
                <a:lnTo>
                  <a:pt x="3955" y="12110"/>
                </a:lnTo>
                <a:lnTo>
                  <a:pt x="1303" y="12617"/>
                </a:lnTo>
                <a:close/>
              </a:path>
            </a:pathLst>
          </a:custGeom>
          <a:solidFill>
            <a:schemeClr val="accent1"/>
          </a:solidFill>
          <a:ln w="9525">
            <a:solidFill>
              <a:schemeClr val="tx1"/>
            </a:solidFill>
            <a:miter lim="800000"/>
            <a:headEnd/>
            <a:tailEnd/>
          </a:ln>
        </p:spPr>
        <p:txBody>
          <a:bodyPr wrap="none" anchor="ctr"/>
          <a:lstStyle/>
          <a:p>
            <a:endParaRPr lang="es-ES"/>
          </a:p>
        </p:txBody>
      </p:sp>
      <p:sp>
        <p:nvSpPr>
          <p:cNvPr id="4" name="Marcador de pie de página 3"/>
          <p:cNvSpPr>
            <a:spLocks noGrp="1"/>
          </p:cNvSpPr>
          <p:nvPr>
            <p:ph type="ftr" sz="quarter" idx="11"/>
          </p:nvPr>
        </p:nvSpPr>
        <p:spPr>
          <a:xfrm>
            <a:off x="6019800" y="301420"/>
            <a:ext cx="2895600" cy="457200"/>
          </a:xfrm>
        </p:spPr>
        <p:txBody>
          <a:bodyPr/>
          <a:lstStyle/>
          <a:p>
            <a:pPr>
              <a:defRPr/>
            </a:pPr>
            <a:r>
              <a:rPr lang="es-ES"/>
              <a:t>Joaquín Martínez Torregrosa. Didáctica de las Ciencias Experimentales. Universidad de Alicante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33793"/>
                                        </p:tgtEl>
                                        <p:attrNameLst>
                                          <p:attrName>style.visibility</p:attrName>
                                        </p:attrNameLst>
                                      </p:cBhvr>
                                      <p:to>
                                        <p:strVal val="visible"/>
                                      </p:to>
                                    </p:set>
                                  </p:childTnLst>
                                </p:cTn>
                              </p:par>
                              <p:par>
                                <p:cTn id="7" presetID="1" presetClass="entr" fill="hold" grpId="0" nodeType="withEffect">
                                  <p:stCondLst>
                                    <p:cond delay="0"/>
                                  </p:stCondLst>
                                  <p:childTnLst>
                                    <p:set>
                                      <p:cBhvr additive="repl">
                                        <p:cTn id="8" dur="1" fill="hold">
                                          <p:stCondLst>
                                            <p:cond delay="0"/>
                                          </p:stCondLst>
                                        </p:cTn>
                                        <p:tgtEl>
                                          <p:spTgt spid="33794"/>
                                        </p:tgtEl>
                                        <p:attrNameLst>
                                          <p:attrName>style.visibility</p:attrName>
                                        </p:attrNameLst>
                                      </p:cBhvr>
                                      <p:to>
                                        <p:strVal val="visible"/>
                                      </p:to>
                                    </p:set>
                                  </p:childTnLst>
                                </p:cTn>
                              </p:par>
                              <p:par>
                                <p:cTn id="9" presetID="1" presetClass="entr" fill="hold" grpId="0" nodeType="withEffect">
                                  <p:stCondLst>
                                    <p:cond delay="0"/>
                                  </p:stCondLst>
                                  <p:childTnLst>
                                    <p:set>
                                      <p:cBhvr additive="repl">
                                        <p:cTn id="10" dur="1" fill="hold">
                                          <p:stCondLst>
                                            <p:cond delay="0"/>
                                          </p:stCondLst>
                                        </p:cTn>
                                        <p:tgtEl>
                                          <p:spTgt spid="33795"/>
                                        </p:tgtEl>
                                        <p:attrNameLst>
                                          <p:attrName>style.visibility</p:attrName>
                                        </p:attrNameLst>
                                      </p:cBhvr>
                                      <p:to>
                                        <p:strVal val="visible"/>
                                      </p:to>
                                    </p:set>
                                  </p:childTnLst>
                                </p:cTn>
                              </p:par>
                              <p:par>
                                <p:cTn id="11" presetID="1" presetClass="entr" fill="hold" grpId="0" nodeType="withEffect">
                                  <p:stCondLst>
                                    <p:cond delay="0"/>
                                  </p:stCondLst>
                                  <p:childTnLst>
                                    <p:set>
                                      <p:cBhvr additive="repl">
                                        <p:cTn id="12" dur="1" fill="hold">
                                          <p:stCondLst>
                                            <p:cond delay="0"/>
                                          </p:stCondLst>
                                        </p:cTn>
                                        <p:tgtEl>
                                          <p:spTgt spid="33796"/>
                                        </p:tgtEl>
                                        <p:attrNameLst>
                                          <p:attrName>style.visibility</p:attrName>
                                        </p:attrNameLst>
                                      </p:cBhvr>
                                      <p:to>
                                        <p:strVal val="visible"/>
                                      </p:to>
                                    </p:set>
                                  </p:childTnLst>
                                </p:cTn>
                              </p:par>
                              <p:par>
                                <p:cTn id="13" presetID="1" presetClass="entr" fill="hold" grpId="0" nodeType="withEffect">
                                  <p:stCondLst>
                                    <p:cond delay="0"/>
                                  </p:stCondLst>
                                  <p:childTnLst>
                                    <p:set>
                                      <p:cBhvr additive="repl">
                                        <p:cTn id="14" dur="1" fill="hold">
                                          <p:stCondLst>
                                            <p:cond delay="0"/>
                                          </p:stCondLst>
                                        </p:cTn>
                                        <p:tgtEl>
                                          <p:spTgt spid="33797"/>
                                        </p:tgtEl>
                                        <p:attrNameLst>
                                          <p:attrName>style.visibility</p:attrName>
                                        </p:attrNameLst>
                                      </p:cBhvr>
                                      <p:to>
                                        <p:strVal val="visible"/>
                                      </p:to>
                                    </p:set>
                                  </p:childTnLst>
                                </p:cTn>
                              </p:par>
                              <p:par>
                                <p:cTn id="15" presetID="1" presetClass="entr" fill="hold" grpId="0" nodeType="withEffect">
                                  <p:stCondLst>
                                    <p:cond delay="0"/>
                                  </p:stCondLst>
                                  <p:childTnLst>
                                    <p:set>
                                      <p:cBhvr additive="repl">
                                        <p:cTn id="16" dur="1" fill="hold">
                                          <p:stCondLst>
                                            <p:cond delay="0"/>
                                          </p:stCondLst>
                                        </p:cTn>
                                        <p:tgtEl>
                                          <p:spTgt spid="33798"/>
                                        </p:tgtEl>
                                        <p:attrNameLst>
                                          <p:attrName>style.visibility</p:attrName>
                                        </p:attrNameLst>
                                      </p:cBhvr>
                                      <p:to>
                                        <p:strVal val="visible"/>
                                      </p:to>
                                    </p:set>
                                  </p:childTnLst>
                                </p:cTn>
                              </p:par>
                              <p:par>
                                <p:cTn id="17" presetID="1" presetClass="entr" fill="hold" grpId="0" nodeType="withEffect">
                                  <p:stCondLst>
                                    <p:cond delay="0"/>
                                  </p:stCondLst>
                                  <p:childTnLst>
                                    <p:set>
                                      <p:cBhvr additive="repl">
                                        <p:cTn id="18" dur="1" fill="hold">
                                          <p:stCondLst>
                                            <p:cond delay="0"/>
                                          </p:stCondLst>
                                        </p:cTn>
                                        <p:tgtEl>
                                          <p:spTgt spid="33799"/>
                                        </p:tgtEl>
                                        <p:attrNameLst>
                                          <p:attrName>style.visibility</p:attrName>
                                        </p:attrNameLst>
                                      </p:cBhvr>
                                      <p:to>
                                        <p:strVal val="visible"/>
                                      </p:to>
                                    </p:set>
                                  </p:childTnLst>
                                </p:cTn>
                              </p:par>
                              <p:par>
                                <p:cTn id="19" presetID="1" presetClass="entr" fill="hold" grpId="0" nodeType="withEffect">
                                  <p:stCondLst>
                                    <p:cond delay="0"/>
                                  </p:stCondLst>
                                  <p:childTnLst>
                                    <p:set>
                                      <p:cBhvr additive="repl">
                                        <p:cTn id="20" dur="1" fill="hold">
                                          <p:stCondLst>
                                            <p:cond delay="0"/>
                                          </p:stCondLst>
                                        </p:cTn>
                                        <p:tgtEl>
                                          <p:spTgt spid="33800"/>
                                        </p:tgtEl>
                                        <p:attrNameLst>
                                          <p:attrName>style.visibility</p:attrName>
                                        </p:attrNameLst>
                                      </p:cBhvr>
                                      <p:to>
                                        <p:strVal val="visible"/>
                                      </p:to>
                                    </p:set>
                                  </p:childTnLst>
                                </p:cTn>
                              </p:par>
                              <p:par>
                                <p:cTn id="21" presetID="1" presetClass="entr" fill="hold" grpId="0" nodeType="withEffect">
                                  <p:stCondLst>
                                    <p:cond delay="0"/>
                                  </p:stCondLst>
                                  <p:childTnLst>
                                    <p:set>
                                      <p:cBhvr additive="repl">
                                        <p:cTn id="22" dur="1" fill="hold">
                                          <p:stCondLst>
                                            <p:cond delay="0"/>
                                          </p:stCondLst>
                                        </p:cTn>
                                        <p:tgtEl>
                                          <p:spTgt spid="33801"/>
                                        </p:tgtEl>
                                        <p:attrNameLst>
                                          <p:attrName>style.visibility</p:attrName>
                                        </p:attrNameLst>
                                      </p:cBhvr>
                                      <p:to>
                                        <p:strVal val="visible"/>
                                      </p:to>
                                    </p:set>
                                  </p:childTnLst>
                                </p:cTn>
                              </p:par>
                              <p:par>
                                <p:cTn id="23" presetID="1" presetClass="entr" fill="hold" grpId="0" nodeType="withEffect">
                                  <p:stCondLst>
                                    <p:cond delay="0"/>
                                  </p:stCondLst>
                                  <p:childTnLst>
                                    <p:set>
                                      <p:cBhvr additive="repl">
                                        <p:cTn id="24" dur="1" fill="hold">
                                          <p:stCondLst>
                                            <p:cond delay="0"/>
                                          </p:stCondLst>
                                        </p:cTn>
                                        <p:tgtEl>
                                          <p:spTgt spid="33802"/>
                                        </p:tgtEl>
                                        <p:attrNameLst>
                                          <p:attrName>style.visibility</p:attrName>
                                        </p:attrNameLst>
                                      </p:cBhvr>
                                      <p:to>
                                        <p:strVal val="visible"/>
                                      </p:to>
                                    </p:set>
                                  </p:childTnLst>
                                </p:cTn>
                              </p:par>
                              <p:par>
                                <p:cTn id="25" presetID="1" presetClass="entr" fill="hold" grpId="0" nodeType="withEffect">
                                  <p:stCondLst>
                                    <p:cond delay="0"/>
                                  </p:stCondLst>
                                  <p:childTnLst>
                                    <p:set>
                                      <p:cBhvr additive="repl">
                                        <p:cTn id="26" dur="1" fill="hold">
                                          <p:stCondLst>
                                            <p:cond delay="0"/>
                                          </p:stCondLst>
                                        </p:cTn>
                                        <p:tgtEl>
                                          <p:spTgt spid="33803"/>
                                        </p:tgtEl>
                                        <p:attrNameLst>
                                          <p:attrName>style.visibility</p:attrName>
                                        </p:attrNameLst>
                                      </p:cBhvr>
                                      <p:to>
                                        <p:strVal val="visible"/>
                                      </p:to>
                                    </p:set>
                                  </p:childTnLst>
                                </p:cTn>
                              </p:par>
                              <p:par>
                                <p:cTn id="27" presetID="1" presetClass="entr" fill="hold" grpId="0" nodeType="withEffect">
                                  <p:stCondLst>
                                    <p:cond delay="0"/>
                                  </p:stCondLst>
                                  <p:childTnLst>
                                    <p:set>
                                      <p:cBhvr additive="repl">
                                        <p:cTn id="28" dur="1" fill="hold">
                                          <p:stCondLst>
                                            <p:cond delay="0"/>
                                          </p:stCondLst>
                                        </p:cTn>
                                        <p:tgtEl>
                                          <p:spTgt spid="33804"/>
                                        </p:tgtEl>
                                        <p:attrNameLst>
                                          <p:attrName>style.visibility</p:attrName>
                                        </p:attrNameLst>
                                      </p:cBhvr>
                                      <p:to>
                                        <p:strVal val="visible"/>
                                      </p:to>
                                    </p:set>
                                  </p:childTnLst>
                                </p:cTn>
                              </p:par>
                              <p:par>
                                <p:cTn id="29" presetID="1" presetClass="entr" fill="hold" grpId="0" nodeType="withEffect">
                                  <p:stCondLst>
                                    <p:cond delay="0"/>
                                  </p:stCondLst>
                                  <p:childTnLst>
                                    <p:set>
                                      <p:cBhvr additive="repl">
                                        <p:cTn id="30" dur="1" fill="hold">
                                          <p:stCondLst>
                                            <p:cond delay="0"/>
                                          </p:stCondLst>
                                        </p:cTn>
                                        <p:tgtEl>
                                          <p:spTgt spid="33805"/>
                                        </p:tgtEl>
                                        <p:attrNameLst>
                                          <p:attrName>style.visibility</p:attrName>
                                        </p:attrNameLst>
                                      </p:cBhvr>
                                      <p:to>
                                        <p:strVal val="visible"/>
                                      </p:to>
                                    </p:set>
                                  </p:childTnLst>
                                </p:cTn>
                              </p:par>
                              <p:par>
                                <p:cTn id="31" presetID="1" presetClass="entr" fill="hold" grpId="0" nodeType="withEffect">
                                  <p:stCondLst>
                                    <p:cond delay="0"/>
                                  </p:stCondLst>
                                  <p:childTnLst>
                                    <p:set>
                                      <p:cBhvr additive="repl">
                                        <p:cTn id="32" dur="1" fill="hold">
                                          <p:stCondLst>
                                            <p:cond delay="0"/>
                                          </p:stCondLst>
                                        </p:cTn>
                                        <p:tgtEl>
                                          <p:spTgt spid="33807"/>
                                        </p:tgtEl>
                                        <p:attrNameLst>
                                          <p:attrName>style.visibility</p:attrName>
                                        </p:attrNameLst>
                                      </p:cBhvr>
                                      <p:to>
                                        <p:strVal val="visible"/>
                                      </p:to>
                                    </p:set>
                                  </p:childTnLst>
                                </p:cTn>
                              </p:par>
                              <p:par>
                                <p:cTn id="33" presetID="1" presetClass="entr" fill="hold" grpId="0" nodeType="withEffect">
                                  <p:stCondLst>
                                    <p:cond delay="0"/>
                                  </p:stCondLst>
                                  <p:childTnLst>
                                    <p:set>
                                      <p:cBhvr additive="repl">
                                        <p:cTn id="34" dur="1" fill="hold">
                                          <p:stCondLst>
                                            <p:cond delay="0"/>
                                          </p:stCondLst>
                                        </p:cTn>
                                        <p:tgtEl>
                                          <p:spTgt spid="33808"/>
                                        </p:tgtEl>
                                        <p:attrNameLst>
                                          <p:attrName>style.visibility</p:attrName>
                                        </p:attrNameLst>
                                      </p:cBhvr>
                                      <p:to>
                                        <p:strVal val="visible"/>
                                      </p:to>
                                    </p:set>
                                  </p:childTnLst>
                                </p:cTn>
                              </p:par>
                              <p:par>
                                <p:cTn id="35" presetID="1" presetClass="entr" fill="hold" nodeType="withEffect">
                                  <p:stCondLst>
                                    <p:cond delay="0"/>
                                  </p:stCondLst>
                                  <p:childTnLst>
                                    <p:set>
                                      <p:cBhvr additive="repl">
                                        <p:cTn id="36" dur="1" fill="hold">
                                          <p:stCondLst>
                                            <p:cond delay="0"/>
                                          </p:stCondLst>
                                        </p:cTn>
                                        <p:tgtEl>
                                          <p:spTgt spid="33809"/>
                                        </p:tgtEl>
                                        <p:attrNameLst>
                                          <p:attrName>style.visibility</p:attrName>
                                        </p:attrNameLst>
                                      </p:cBhvr>
                                      <p:to>
                                        <p:strVal val="visible"/>
                                      </p:to>
                                    </p:set>
                                  </p:childTnLst>
                                </p:cTn>
                              </p:par>
                              <p:par>
                                <p:cTn id="37" presetID="1" presetClass="entr" fill="hold" nodeType="withEffect">
                                  <p:stCondLst>
                                    <p:cond delay="0"/>
                                  </p:stCondLst>
                                  <p:childTnLst>
                                    <p:set>
                                      <p:cBhvr additive="repl">
                                        <p:cTn id="38" dur="1" fill="hold">
                                          <p:stCondLst>
                                            <p:cond delay="0"/>
                                          </p:stCondLst>
                                        </p:cTn>
                                        <p:tgtEl>
                                          <p:spTgt spid="3381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fill="hold" grpId="0" nodeType="clickEffect">
                                  <p:stCondLst>
                                    <p:cond delay="0"/>
                                  </p:stCondLst>
                                  <p:childTnLst>
                                    <p:set>
                                      <p:cBhvr additive="repl">
                                        <p:cTn id="42" dur="1" fill="hold">
                                          <p:stCondLst>
                                            <p:cond delay="0"/>
                                          </p:stCondLst>
                                        </p:cTn>
                                        <p:tgtEl>
                                          <p:spTgt spid="3380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fill="hold" grpId="0" nodeType="clickEffect">
                                  <p:stCondLst>
                                    <p:cond delay="0"/>
                                  </p:stCondLst>
                                  <p:childTnLst>
                                    <p:set>
                                      <p:cBhvr additive="repl">
                                        <p:cTn id="46" dur="1" fill="hold">
                                          <p:stCondLst>
                                            <p:cond delay="0"/>
                                          </p:stCondLst>
                                        </p:cTn>
                                        <p:tgtEl>
                                          <p:spTgt spid="3381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fill="hold" grpId="0" nodeType="clickEffect">
                                  <p:stCondLst>
                                    <p:cond delay="0"/>
                                  </p:stCondLst>
                                  <p:childTnLst>
                                    <p:set>
                                      <p:cBhvr additive="repl">
                                        <p:cTn id="50" dur="1" fill="hold">
                                          <p:stCondLst>
                                            <p:cond delay="0"/>
                                          </p:stCondLst>
                                        </p:cTn>
                                        <p:tgtEl>
                                          <p:spTgt spid="3381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fill="hold" grpId="0" nodeType="clickEffect">
                                  <p:stCondLst>
                                    <p:cond delay="0"/>
                                  </p:stCondLst>
                                  <p:childTnLst>
                                    <p:set>
                                      <p:cBhvr additive="repl">
                                        <p:cTn id="54" dur="1" fill="hold">
                                          <p:stCondLst>
                                            <p:cond delay="0"/>
                                          </p:stCondLst>
                                        </p:cTn>
                                        <p:tgtEl>
                                          <p:spTgt spid="33813"/>
                                        </p:tgtEl>
                                        <p:attrNameLst>
                                          <p:attrName>style.visibility</p:attrName>
                                        </p:attrNameLst>
                                      </p:cBhvr>
                                      <p:to>
                                        <p:strVal val="visible"/>
                                      </p:to>
                                    </p:set>
                                  </p:childTnLst>
                                </p:cTn>
                              </p:par>
                              <p:par>
                                <p:cTn id="55" presetID="1" presetClass="entr" fill="hold" grpId="0" nodeType="withEffect">
                                  <p:stCondLst>
                                    <p:cond delay="0"/>
                                  </p:stCondLst>
                                  <p:childTnLst>
                                    <p:set>
                                      <p:cBhvr additive="repl">
                                        <p:cTn id="56" dur="1" fill="hold">
                                          <p:stCondLst>
                                            <p:cond delay="0"/>
                                          </p:stCondLst>
                                        </p:cTn>
                                        <p:tgtEl>
                                          <p:spTgt spid="33814"/>
                                        </p:tgtEl>
                                        <p:attrNameLst>
                                          <p:attrName>style.visibility</p:attrName>
                                        </p:attrNameLst>
                                      </p:cBhvr>
                                      <p:to>
                                        <p:strVal val="visible"/>
                                      </p:to>
                                    </p:set>
                                  </p:childTnLst>
                                </p:cTn>
                              </p:par>
                              <p:par>
                                <p:cTn id="57" presetID="1" presetClass="entr" fill="hold" grpId="0" nodeType="withEffect">
                                  <p:stCondLst>
                                    <p:cond delay="0"/>
                                  </p:stCondLst>
                                  <p:childTnLst>
                                    <p:set>
                                      <p:cBhvr additive="repl">
                                        <p:cTn id="58" dur="1" fill="hold">
                                          <p:stCondLst>
                                            <p:cond delay="0"/>
                                          </p:stCondLst>
                                        </p:cTn>
                                        <p:tgtEl>
                                          <p:spTgt spid="33815"/>
                                        </p:tgtEl>
                                        <p:attrNameLst>
                                          <p:attrName>style.visibility</p:attrName>
                                        </p:attrNameLst>
                                      </p:cBhvr>
                                      <p:to>
                                        <p:strVal val="visible"/>
                                      </p:to>
                                    </p:set>
                                  </p:childTnLst>
                                </p:cTn>
                              </p:par>
                              <p:par>
                                <p:cTn id="59" presetID="1" presetClass="entr" fill="hold" grpId="0" nodeType="withEffect">
                                  <p:stCondLst>
                                    <p:cond delay="0"/>
                                  </p:stCondLst>
                                  <p:childTnLst>
                                    <p:set>
                                      <p:cBhvr additive="repl">
                                        <p:cTn id="60" dur="1" fill="hold">
                                          <p:stCondLst>
                                            <p:cond delay="0"/>
                                          </p:stCondLst>
                                        </p:cTn>
                                        <p:tgtEl>
                                          <p:spTgt spid="33816"/>
                                        </p:tgtEl>
                                        <p:attrNameLst>
                                          <p:attrName>style.visibility</p:attrName>
                                        </p:attrNameLst>
                                      </p:cBhvr>
                                      <p:to>
                                        <p:strVal val="visible"/>
                                      </p:to>
                                    </p:set>
                                  </p:childTnLst>
                                </p:cTn>
                              </p:par>
                              <p:par>
                                <p:cTn id="61" presetID="1" presetClass="entr" fill="hold" grpId="0" nodeType="withEffect">
                                  <p:stCondLst>
                                    <p:cond delay="0"/>
                                  </p:stCondLst>
                                  <p:childTnLst>
                                    <p:set>
                                      <p:cBhvr additive="repl">
                                        <p:cTn id="62" dur="1" fill="hold">
                                          <p:stCondLst>
                                            <p:cond delay="0"/>
                                          </p:stCondLst>
                                        </p:cTn>
                                        <p:tgtEl>
                                          <p:spTgt spid="33817"/>
                                        </p:tgtEl>
                                        <p:attrNameLst>
                                          <p:attrName>style.visibility</p:attrName>
                                        </p:attrNameLst>
                                      </p:cBhvr>
                                      <p:to>
                                        <p:strVal val="visible"/>
                                      </p:to>
                                    </p:set>
                                  </p:childTnLst>
                                </p:cTn>
                              </p:par>
                              <p:par>
                                <p:cTn id="63" presetID="1" presetClass="entr" fill="hold" grpId="0" nodeType="withEffect">
                                  <p:stCondLst>
                                    <p:cond delay="0"/>
                                  </p:stCondLst>
                                  <p:childTnLst>
                                    <p:set>
                                      <p:cBhvr additive="repl">
                                        <p:cTn id="64" dur="1" fill="hold">
                                          <p:stCondLst>
                                            <p:cond delay="0"/>
                                          </p:stCondLst>
                                        </p:cTn>
                                        <p:tgtEl>
                                          <p:spTgt spid="33818"/>
                                        </p:tgtEl>
                                        <p:attrNameLst>
                                          <p:attrName>style.visibility</p:attrName>
                                        </p:attrNameLst>
                                      </p:cBhvr>
                                      <p:to>
                                        <p:strVal val="visible"/>
                                      </p:to>
                                    </p:set>
                                  </p:childTnLst>
                                </p:cTn>
                              </p:par>
                              <p:par>
                                <p:cTn id="65" presetID="1" presetClass="entr" fill="hold" grpId="0" nodeType="withEffect">
                                  <p:stCondLst>
                                    <p:cond delay="0"/>
                                  </p:stCondLst>
                                  <p:childTnLst>
                                    <p:set>
                                      <p:cBhvr additive="repl">
                                        <p:cTn id="66" dur="1" fill="hold">
                                          <p:stCondLst>
                                            <p:cond delay="0"/>
                                          </p:stCondLst>
                                        </p:cTn>
                                        <p:tgtEl>
                                          <p:spTgt spid="33819"/>
                                        </p:tgtEl>
                                        <p:attrNameLst>
                                          <p:attrName>style.visibility</p:attrName>
                                        </p:attrNameLst>
                                      </p:cBhvr>
                                      <p:to>
                                        <p:strVal val="visible"/>
                                      </p:to>
                                    </p:set>
                                  </p:childTnLst>
                                </p:cTn>
                              </p:par>
                              <p:par>
                                <p:cTn id="67" presetID="1" presetClass="entr" fill="hold" grpId="0" nodeType="withEffect">
                                  <p:stCondLst>
                                    <p:cond delay="0"/>
                                  </p:stCondLst>
                                  <p:childTnLst>
                                    <p:set>
                                      <p:cBhvr additive="repl">
                                        <p:cTn id="68" dur="1" fill="hold">
                                          <p:stCondLst>
                                            <p:cond delay="0"/>
                                          </p:stCondLst>
                                        </p:cTn>
                                        <p:tgtEl>
                                          <p:spTgt spid="33820"/>
                                        </p:tgtEl>
                                        <p:attrNameLst>
                                          <p:attrName>style.visibility</p:attrName>
                                        </p:attrNameLst>
                                      </p:cBhvr>
                                      <p:to>
                                        <p:strVal val="visible"/>
                                      </p:to>
                                    </p:set>
                                  </p:childTnLst>
                                </p:cTn>
                              </p:par>
                              <p:par>
                                <p:cTn id="69" presetID="1" presetClass="entr" fill="hold" grpId="0" nodeType="withEffect">
                                  <p:stCondLst>
                                    <p:cond delay="0"/>
                                  </p:stCondLst>
                                  <p:childTnLst>
                                    <p:set>
                                      <p:cBhvr additive="repl">
                                        <p:cTn id="70" dur="1" fill="hold">
                                          <p:stCondLst>
                                            <p:cond delay="0"/>
                                          </p:stCondLst>
                                        </p:cTn>
                                        <p:tgtEl>
                                          <p:spTgt spid="33821"/>
                                        </p:tgtEl>
                                        <p:attrNameLst>
                                          <p:attrName>style.visibility</p:attrName>
                                        </p:attrNameLst>
                                      </p:cBhvr>
                                      <p:to>
                                        <p:strVal val="visible"/>
                                      </p:to>
                                    </p:set>
                                  </p:childTnLst>
                                </p:cTn>
                              </p:par>
                              <p:par>
                                <p:cTn id="71" presetID="1" presetClass="entr" fill="hold" grpId="0" nodeType="withEffect">
                                  <p:stCondLst>
                                    <p:cond delay="0"/>
                                  </p:stCondLst>
                                  <p:childTnLst>
                                    <p:set>
                                      <p:cBhvr additive="repl">
                                        <p:cTn id="72" dur="1" fill="hold">
                                          <p:stCondLst>
                                            <p:cond delay="0"/>
                                          </p:stCondLst>
                                        </p:cTn>
                                        <p:tgtEl>
                                          <p:spTgt spid="33822"/>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fill="hold" grpId="0" nodeType="clickEffect">
                                  <p:stCondLst>
                                    <p:cond delay="0"/>
                                  </p:stCondLst>
                                  <p:childTnLst>
                                    <p:set>
                                      <p:cBhvr additive="repl">
                                        <p:cTn id="76" dur="1" fill="hold">
                                          <p:stCondLst>
                                            <p:cond delay="0"/>
                                          </p:stCondLst>
                                        </p:cTn>
                                        <p:tgtEl>
                                          <p:spTgt spid="33827"/>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fill="hold" grpId="0" nodeType="clickEffect">
                                  <p:stCondLst>
                                    <p:cond delay="0"/>
                                  </p:stCondLst>
                                  <p:childTnLst>
                                    <p:set>
                                      <p:cBhvr additive="repl">
                                        <p:cTn id="80" dur="1" fill="hold">
                                          <p:stCondLst>
                                            <p:cond delay="0"/>
                                          </p:stCondLst>
                                        </p:cTn>
                                        <p:tgtEl>
                                          <p:spTgt spid="33825"/>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fill="hold" grpId="0" nodeType="clickEffect">
                                  <p:stCondLst>
                                    <p:cond delay="0"/>
                                  </p:stCondLst>
                                  <p:childTnLst>
                                    <p:set>
                                      <p:cBhvr additive="repl">
                                        <p:cTn id="84" dur="1" fill="hold">
                                          <p:stCondLst>
                                            <p:cond delay="0"/>
                                          </p:stCondLst>
                                        </p:cTn>
                                        <p:tgtEl>
                                          <p:spTgt spid="33824"/>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fill="hold" grpId="0" nodeType="clickEffect">
                                  <p:stCondLst>
                                    <p:cond delay="0"/>
                                  </p:stCondLst>
                                  <p:childTnLst>
                                    <p:set>
                                      <p:cBhvr additive="repl">
                                        <p:cTn id="88" dur="1" fill="hold">
                                          <p:stCondLst>
                                            <p:cond delay="0"/>
                                          </p:stCondLst>
                                        </p:cTn>
                                        <p:tgtEl>
                                          <p:spTgt spid="33823"/>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fill="hold" grpId="0" nodeType="clickEffect">
                                  <p:stCondLst>
                                    <p:cond delay="0"/>
                                  </p:stCondLst>
                                  <p:childTnLst>
                                    <p:set>
                                      <p:cBhvr additive="repl">
                                        <p:cTn id="92" dur="1" fill="hold">
                                          <p:stCondLst>
                                            <p:cond delay="0"/>
                                          </p:stCondLst>
                                        </p:cTn>
                                        <p:tgtEl>
                                          <p:spTgt spid="33826"/>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fill="hold" grpId="0" nodeType="clickEffect">
                                  <p:stCondLst>
                                    <p:cond delay="0"/>
                                  </p:stCondLst>
                                  <p:childTnLst>
                                    <p:set>
                                      <p:cBhvr additive="repl">
                                        <p:cTn id="96" dur="1" fill="hold">
                                          <p:stCondLst>
                                            <p:cond delay="0"/>
                                          </p:stCondLst>
                                        </p:cTn>
                                        <p:tgtEl>
                                          <p:spTgt spid="33829"/>
                                        </p:tgtEl>
                                        <p:attrNameLst>
                                          <p:attrName>style.visibility</p:attrName>
                                        </p:attrNameLst>
                                      </p:cBhvr>
                                      <p:to>
                                        <p:strVal val="visible"/>
                                      </p:to>
                                    </p:set>
                                  </p:childTnLst>
                                </p:cTn>
                              </p:par>
                              <p:par>
                                <p:cTn id="97" presetID="1" presetClass="entr" fill="hold" grpId="0" nodeType="withEffect">
                                  <p:stCondLst>
                                    <p:cond delay="0"/>
                                  </p:stCondLst>
                                  <p:childTnLst>
                                    <p:set>
                                      <p:cBhvr additive="repl">
                                        <p:cTn id="98" dur="1" fill="hold">
                                          <p:stCondLst>
                                            <p:cond delay="0"/>
                                          </p:stCondLst>
                                        </p:cTn>
                                        <p:tgtEl>
                                          <p:spTgt spid="33830"/>
                                        </p:tgtEl>
                                        <p:attrNameLst>
                                          <p:attrName>style.visibility</p:attrName>
                                        </p:attrNameLst>
                                      </p:cBhvr>
                                      <p:to>
                                        <p:strVal val="visible"/>
                                      </p:to>
                                    </p:set>
                                  </p:childTnLst>
                                </p:cTn>
                              </p:par>
                              <p:par>
                                <p:cTn id="99" presetID="1" presetClass="entr" fill="hold" grpId="0" nodeType="withEffect">
                                  <p:stCondLst>
                                    <p:cond delay="0"/>
                                  </p:stCondLst>
                                  <p:childTnLst>
                                    <p:set>
                                      <p:cBhvr additive="repl">
                                        <p:cTn id="100" dur="1" fill="hold">
                                          <p:stCondLst>
                                            <p:cond delay="0"/>
                                          </p:stCondLst>
                                        </p:cTn>
                                        <p:tgtEl>
                                          <p:spTgt spid="33831"/>
                                        </p:tgtEl>
                                        <p:attrNameLst>
                                          <p:attrName>style.visibility</p:attrName>
                                        </p:attrNameLst>
                                      </p:cBhvr>
                                      <p:to>
                                        <p:strVal val="visible"/>
                                      </p:to>
                                    </p:set>
                                  </p:childTnLst>
                                </p:cTn>
                              </p:par>
                              <p:par>
                                <p:cTn id="101" presetID="1" presetClass="entr" fill="hold" grpId="0" nodeType="withEffect">
                                  <p:stCondLst>
                                    <p:cond delay="0"/>
                                  </p:stCondLst>
                                  <p:childTnLst>
                                    <p:set>
                                      <p:cBhvr additive="repl">
                                        <p:cTn id="102" dur="1" fill="hold">
                                          <p:stCondLst>
                                            <p:cond delay="0"/>
                                          </p:stCondLst>
                                        </p:cTn>
                                        <p:tgtEl>
                                          <p:spTgt spid="33832"/>
                                        </p:tgtEl>
                                        <p:attrNameLst>
                                          <p:attrName>style.visibility</p:attrName>
                                        </p:attrNameLst>
                                      </p:cBhvr>
                                      <p:to>
                                        <p:strVal val="visible"/>
                                      </p:to>
                                    </p:set>
                                  </p:childTnLst>
                                </p:cTn>
                              </p:par>
                              <p:par>
                                <p:cTn id="103" presetID="1" presetClass="entr" fill="hold" grpId="0" nodeType="withEffect">
                                  <p:stCondLst>
                                    <p:cond delay="0"/>
                                  </p:stCondLst>
                                  <p:childTnLst>
                                    <p:set>
                                      <p:cBhvr additive="repl">
                                        <p:cTn id="104" dur="1" fill="hold">
                                          <p:stCondLst>
                                            <p:cond delay="0"/>
                                          </p:stCondLst>
                                        </p:cTn>
                                        <p:tgtEl>
                                          <p:spTgt spid="33833"/>
                                        </p:tgtEl>
                                        <p:attrNameLst>
                                          <p:attrName>style.visibility</p:attrName>
                                        </p:attrNameLst>
                                      </p:cBhvr>
                                      <p:to>
                                        <p:strVal val="visible"/>
                                      </p:to>
                                    </p:set>
                                  </p:childTnLst>
                                </p:cTn>
                              </p:par>
                              <p:par>
                                <p:cTn id="105" presetID="1" presetClass="entr" fill="hold" grpId="0" nodeType="withEffect">
                                  <p:stCondLst>
                                    <p:cond delay="0"/>
                                  </p:stCondLst>
                                  <p:childTnLst>
                                    <p:set>
                                      <p:cBhvr additive="repl">
                                        <p:cTn id="106" dur="1" fill="hold">
                                          <p:stCondLst>
                                            <p:cond delay="0"/>
                                          </p:stCondLst>
                                        </p:cTn>
                                        <p:tgtEl>
                                          <p:spTgt spid="33834"/>
                                        </p:tgtEl>
                                        <p:attrNameLst>
                                          <p:attrName>style.visibility</p:attrName>
                                        </p:attrNameLst>
                                      </p:cBhvr>
                                      <p:to>
                                        <p:strVal val="visible"/>
                                      </p:to>
                                    </p:set>
                                  </p:childTnLst>
                                </p:cTn>
                              </p:par>
                              <p:par>
                                <p:cTn id="107" presetID="1" presetClass="entr" fill="hold" grpId="0" nodeType="withEffect">
                                  <p:stCondLst>
                                    <p:cond delay="0"/>
                                  </p:stCondLst>
                                  <p:childTnLst>
                                    <p:set>
                                      <p:cBhvr additive="repl">
                                        <p:cTn id="108" dur="1" fill="hold">
                                          <p:stCondLst>
                                            <p:cond delay="0"/>
                                          </p:stCondLst>
                                        </p:cTn>
                                        <p:tgtEl>
                                          <p:spTgt spid="33835"/>
                                        </p:tgtEl>
                                        <p:attrNameLst>
                                          <p:attrName>style.visibility</p:attrName>
                                        </p:attrNameLst>
                                      </p:cBhvr>
                                      <p:to>
                                        <p:strVal val="visible"/>
                                      </p:to>
                                    </p:set>
                                  </p:childTnLst>
                                </p:cTn>
                              </p:par>
                              <p:par>
                                <p:cTn id="109" presetID="1" presetClass="entr" fill="hold" grpId="0" nodeType="withEffect">
                                  <p:stCondLst>
                                    <p:cond delay="0"/>
                                  </p:stCondLst>
                                  <p:childTnLst>
                                    <p:set>
                                      <p:cBhvr additive="repl">
                                        <p:cTn id="110" dur="1" fill="hold">
                                          <p:stCondLst>
                                            <p:cond delay="0"/>
                                          </p:stCondLst>
                                        </p:cTn>
                                        <p:tgtEl>
                                          <p:spTgt spid="33836"/>
                                        </p:tgtEl>
                                        <p:attrNameLst>
                                          <p:attrName>style.visibility</p:attrName>
                                        </p:attrNameLst>
                                      </p:cBhvr>
                                      <p:to>
                                        <p:strVal val="visible"/>
                                      </p:to>
                                    </p:set>
                                  </p:childTnLst>
                                </p:cTn>
                              </p:par>
                              <p:par>
                                <p:cTn id="111" presetID="1" presetClass="entr" fill="hold" grpId="0" nodeType="withEffect">
                                  <p:stCondLst>
                                    <p:cond delay="0"/>
                                  </p:stCondLst>
                                  <p:childTnLst>
                                    <p:set>
                                      <p:cBhvr additive="repl">
                                        <p:cTn id="112" dur="1" fill="hold">
                                          <p:stCondLst>
                                            <p:cond delay="0"/>
                                          </p:stCondLst>
                                        </p:cTn>
                                        <p:tgtEl>
                                          <p:spTgt spid="33837"/>
                                        </p:tgtEl>
                                        <p:attrNameLst>
                                          <p:attrName>style.visibility</p:attrName>
                                        </p:attrNameLst>
                                      </p:cBhvr>
                                      <p:to>
                                        <p:strVal val="visible"/>
                                      </p:to>
                                    </p:set>
                                  </p:childTnLst>
                                </p:cTn>
                              </p:par>
                              <p:par>
                                <p:cTn id="113" presetID="1" presetClass="entr" fill="hold" grpId="0" nodeType="withEffect">
                                  <p:stCondLst>
                                    <p:cond delay="0"/>
                                  </p:stCondLst>
                                  <p:childTnLst>
                                    <p:set>
                                      <p:cBhvr additive="repl">
                                        <p:cTn id="114" dur="1" fill="hold">
                                          <p:stCondLst>
                                            <p:cond delay="0"/>
                                          </p:stCondLst>
                                        </p:cTn>
                                        <p:tgtEl>
                                          <p:spTgt spid="33838"/>
                                        </p:tgtEl>
                                        <p:attrNameLst>
                                          <p:attrName>style.visibility</p:attrName>
                                        </p:attrNameLst>
                                      </p:cBhvr>
                                      <p:to>
                                        <p:strVal val="visible"/>
                                      </p:to>
                                    </p:set>
                                  </p:childTnLst>
                                </p:cTn>
                              </p:par>
                              <p:par>
                                <p:cTn id="115" presetID="1" presetClass="entr" fill="hold" grpId="0" nodeType="withEffect">
                                  <p:stCondLst>
                                    <p:cond delay="0"/>
                                  </p:stCondLst>
                                  <p:childTnLst>
                                    <p:set>
                                      <p:cBhvr additive="repl">
                                        <p:cTn id="116" dur="1" fill="hold">
                                          <p:stCondLst>
                                            <p:cond delay="0"/>
                                          </p:stCondLst>
                                        </p:cTn>
                                        <p:tgtEl>
                                          <p:spTgt spid="33839"/>
                                        </p:tgtEl>
                                        <p:attrNameLst>
                                          <p:attrName>style.visibility</p:attrName>
                                        </p:attrNameLst>
                                      </p:cBhvr>
                                      <p:to>
                                        <p:strVal val="visible"/>
                                      </p:to>
                                    </p:set>
                                  </p:childTnLst>
                                </p:cTn>
                              </p:par>
                              <p:par>
                                <p:cTn id="117" presetID="1" presetClass="entr" fill="hold" grpId="0" nodeType="withEffect">
                                  <p:stCondLst>
                                    <p:cond delay="0"/>
                                  </p:stCondLst>
                                  <p:childTnLst>
                                    <p:set>
                                      <p:cBhvr additive="repl">
                                        <p:cTn id="118" dur="1" fill="hold">
                                          <p:stCondLst>
                                            <p:cond delay="0"/>
                                          </p:stCondLst>
                                        </p:cTn>
                                        <p:tgtEl>
                                          <p:spTgt spid="33840"/>
                                        </p:tgtEl>
                                        <p:attrNameLst>
                                          <p:attrName>style.visibility</p:attrName>
                                        </p:attrNameLst>
                                      </p:cBhvr>
                                      <p:to>
                                        <p:strVal val="visible"/>
                                      </p:to>
                                    </p:set>
                                  </p:childTnLst>
                                </p:cTn>
                              </p:par>
                              <p:par>
                                <p:cTn id="119" presetID="1" presetClass="entr" fill="hold" grpId="0" nodeType="withEffect">
                                  <p:stCondLst>
                                    <p:cond delay="0"/>
                                  </p:stCondLst>
                                  <p:childTnLst>
                                    <p:set>
                                      <p:cBhvr additive="repl">
                                        <p:cTn id="120" dur="1" fill="hold">
                                          <p:stCondLst>
                                            <p:cond delay="0"/>
                                          </p:stCondLst>
                                        </p:cTn>
                                        <p:tgtEl>
                                          <p:spTgt spid="33841"/>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fill="hold" grpId="0" nodeType="clickEffect">
                                  <p:stCondLst>
                                    <p:cond delay="0"/>
                                  </p:stCondLst>
                                  <p:childTnLst>
                                    <p:set>
                                      <p:cBhvr additive="repl">
                                        <p:cTn id="124" dur="1" fill="hold">
                                          <p:stCondLst>
                                            <p:cond delay="0"/>
                                          </p:stCondLst>
                                        </p:cTn>
                                        <p:tgtEl>
                                          <p:spTgt spid="33842"/>
                                        </p:tgtEl>
                                        <p:attrNameLst>
                                          <p:attrName>style.visibility</p:attrName>
                                        </p:attrNameLst>
                                      </p:cBhvr>
                                      <p:to>
                                        <p:strVal val="visible"/>
                                      </p:to>
                                    </p:set>
                                  </p:childTnLst>
                                </p:cTn>
                              </p:par>
                              <p:par>
                                <p:cTn id="125" presetID="1" presetClass="entr" fill="hold" grpId="0" nodeType="withEffect">
                                  <p:stCondLst>
                                    <p:cond delay="0"/>
                                  </p:stCondLst>
                                  <p:childTnLst>
                                    <p:set>
                                      <p:cBhvr additive="repl">
                                        <p:cTn id="126" dur="1" fill="hold">
                                          <p:stCondLst>
                                            <p:cond delay="0"/>
                                          </p:stCondLst>
                                        </p:cTn>
                                        <p:tgtEl>
                                          <p:spTgt spid="33843"/>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fill="hold" grpId="0" nodeType="clickEffect">
                                  <p:stCondLst>
                                    <p:cond delay="0"/>
                                  </p:stCondLst>
                                  <p:childTnLst>
                                    <p:set>
                                      <p:cBhvr additive="repl">
                                        <p:cTn id="130" dur="1" fill="hold">
                                          <p:stCondLst>
                                            <p:cond delay="0"/>
                                          </p:stCondLst>
                                        </p:cTn>
                                        <p:tgtEl>
                                          <p:spTgt spid="33844"/>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fill="hold" grpId="0" nodeType="clickEffect">
                                  <p:stCondLst>
                                    <p:cond delay="0"/>
                                  </p:stCondLst>
                                  <p:childTnLst>
                                    <p:set>
                                      <p:cBhvr additive="repl">
                                        <p:cTn id="134" dur="1" fill="hold">
                                          <p:stCondLst>
                                            <p:cond delay="0"/>
                                          </p:stCondLst>
                                        </p:cTn>
                                        <p:tgtEl>
                                          <p:spTgt spid="33845"/>
                                        </p:tgtEl>
                                        <p:attrNameLst>
                                          <p:attrName>style.visibility</p:attrName>
                                        </p:attrNameLst>
                                      </p:cBhvr>
                                      <p:to>
                                        <p:strVal val="visible"/>
                                      </p:to>
                                    </p:set>
                                  </p:childTnLst>
                                </p:cTn>
                              </p:par>
                              <p:par>
                                <p:cTn id="135" presetID="1" presetClass="entr" fill="hold" grpId="0" nodeType="withEffect">
                                  <p:stCondLst>
                                    <p:cond delay="0"/>
                                  </p:stCondLst>
                                  <p:childTnLst>
                                    <p:set>
                                      <p:cBhvr additive="repl">
                                        <p:cTn id="136" dur="1" fill="hold">
                                          <p:stCondLst>
                                            <p:cond delay="0"/>
                                          </p:stCondLst>
                                        </p:cTn>
                                        <p:tgtEl>
                                          <p:spTgt spid="33846"/>
                                        </p:tgtEl>
                                        <p:attrNameLst>
                                          <p:attrName>style.visibility</p:attrName>
                                        </p:attrNameLst>
                                      </p:cBhvr>
                                      <p:to>
                                        <p:strVal val="visible"/>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 presetClass="entr" fill="hold" grpId="0" nodeType="clickEffect">
                                  <p:stCondLst>
                                    <p:cond delay="0"/>
                                  </p:stCondLst>
                                  <p:childTnLst>
                                    <p:set>
                                      <p:cBhvr additive="repl">
                                        <p:cTn id="140" dur="1" fill="hold">
                                          <p:stCondLst>
                                            <p:cond delay="0"/>
                                          </p:stCondLst>
                                        </p:cTn>
                                        <p:tgtEl>
                                          <p:spTgt spid="33847"/>
                                        </p:tgtEl>
                                        <p:attrNameLst>
                                          <p:attrName>style.visibility</p:attrName>
                                        </p:attrNameLst>
                                      </p:cBhvr>
                                      <p:to>
                                        <p:strVal val="visible"/>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9" presetClass="entr" presetSubtype="0" fill="hold" nodeType="clickEffect">
                                  <p:stCondLst>
                                    <p:cond delay="0"/>
                                  </p:stCondLst>
                                  <p:childTnLst>
                                    <p:set>
                                      <p:cBhvr>
                                        <p:cTn id="144" dur="1" fill="hold">
                                          <p:stCondLst>
                                            <p:cond delay="0"/>
                                          </p:stCondLst>
                                        </p:cTn>
                                        <p:tgtEl>
                                          <p:spTgt spid="2"/>
                                        </p:tgtEl>
                                        <p:attrNameLst>
                                          <p:attrName>style.visibility</p:attrName>
                                        </p:attrNameLst>
                                      </p:cBhvr>
                                      <p:to>
                                        <p:strVal val="visible"/>
                                      </p:to>
                                    </p:set>
                                    <p:animEffect transition="in" filter="dissolve">
                                      <p:cBhvr>
                                        <p:cTn id="145" dur="500"/>
                                        <p:tgtEl>
                                          <p:spTgt spid="2"/>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9" presetClass="entr" presetSubtype="0" fill="hold" nodeType="clickEffect">
                                  <p:stCondLst>
                                    <p:cond delay="0"/>
                                  </p:stCondLst>
                                  <p:childTnLst>
                                    <p:set>
                                      <p:cBhvr>
                                        <p:cTn id="149" dur="1" fill="hold">
                                          <p:stCondLst>
                                            <p:cond delay="0"/>
                                          </p:stCondLst>
                                        </p:cTn>
                                        <p:tgtEl>
                                          <p:spTgt spid="3"/>
                                        </p:tgtEl>
                                        <p:attrNameLst>
                                          <p:attrName>style.visibility</p:attrName>
                                        </p:attrNameLst>
                                      </p:cBhvr>
                                      <p:to>
                                        <p:strVal val="visible"/>
                                      </p:to>
                                    </p:set>
                                    <p:animEffect transition="in" filter="dissolve">
                                      <p:cBhvr>
                                        <p:cTn id="1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animBg="1"/>
      <p:bldP spid="33794" grpId="0" animBg="1"/>
      <p:bldP spid="33795" grpId="0" animBg="1"/>
      <p:bldP spid="33796" grpId="0" animBg="1"/>
      <p:bldP spid="33797" grpId="0" animBg="1"/>
      <p:bldP spid="33798" grpId="0" animBg="1"/>
      <p:bldP spid="33799" grpId="0" animBg="1"/>
      <p:bldP spid="33800" grpId="0" animBg="1"/>
      <p:bldP spid="33801" grpId="0" animBg="1"/>
      <p:bldP spid="33802" grpId="0" animBg="1"/>
      <p:bldP spid="33803" grpId="0" animBg="1"/>
      <p:bldP spid="33805" grpId="0" animBg="1"/>
      <p:bldP spid="33807" grpId="0" animBg="1"/>
      <p:bldP spid="33808" grpId="0" animBg="1"/>
      <p:bldP spid="33810" grpId="0" animBg="1"/>
      <p:bldP spid="33811" grpId="0" animBg="1"/>
      <p:bldP spid="33813" grpId="0" animBg="1"/>
      <p:bldP spid="33814" grpId="0" animBg="1"/>
      <p:bldP spid="33815" grpId="0" animBg="1"/>
      <p:bldP spid="33816" grpId="0" animBg="1"/>
      <p:bldP spid="33817" grpId="0" animBg="1"/>
      <p:bldP spid="33818" grpId="0" animBg="1"/>
      <p:bldP spid="33819" grpId="0" animBg="1"/>
      <p:bldP spid="33820" grpId="0" animBg="1"/>
      <p:bldP spid="33821" grpId="0" animBg="1"/>
      <p:bldP spid="33822" grpId="0" animBg="1"/>
      <p:bldP spid="33823" grpId="0" animBg="1"/>
      <p:bldP spid="33825" grpId="0" animBg="1"/>
      <p:bldP spid="33826" grpId="0" animBg="1"/>
      <p:bldP spid="33827" grpId="0" animBg="1"/>
      <p:bldP spid="33829" grpId="0" animBg="1"/>
      <p:bldP spid="33830" grpId="0" animBg="1"/>
      <p:bldP spid="33831" grpId="0" animBg="1"/>
      <p:bldP spid="33832" grpId="0" animBg="1"/>
      <p:bldP spid="33833" grpId="0" animBg="1"/>
      <p:bldP spid="33834" grpId="0" animBg="1"/>
      <p:bldP spid="33835" grpId="0" animBg="1"/>
      <p:bldP spid="33836" grpId="0" animBg="1"/>
      <p:bldP spid="33837" grpId="0" animBg="1"/>
      <p:bldP spid="33838" grpId="0" animBg="1"/>
      <p:bldP spid="33839" grpId="0" animBg="1"/>
      <p:bldP spid="33840" grpId="0" animBg="1"/>
      <p:bldP spid="33841" grpId="0" animBg="1"/>
      <p:bldP spid="33842" grpId="0" animBg="1"/>
      <p:bldP spid="33843" grpId="0" animBg="1"/>
      <p:bldP spid="33844" grpId="0" animBg="1"/>
      <p:bldP spid="33845" grpId="0" animBg="1"/>
      <p:bldP spid="33846" grpId="0" animBg="1"/>
      <p:bldP spid="33847" grpId="0" animBg="1"/>
      <p:bldP spid="33806" grpId="0" animBg="1"/>
      <p:bldP spid="33824" grpId="0" animBg="1"/>
      <p:bldP spid="33804"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Line 1"/>
          <p:cNvSpPr>
            <a:spLocks noChangeShapeType="1"/>
          </p:cNvSpPr>
          <p:nvPr/>
        </p:nvSpPr>
        <p:spPr bwMode="auto">
          <a:xfrm>
            <a:off x="3098800" y="1933575"/>
            <a:ext cx="1347788" cy="57308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099" name="Line 2"/>
          <p:cNvSpPr>
            <a:spLocks noChangeShapeType="1"/>
          </p:cNvSpPr>
          <p:nvPr/>
        </p:nvSpPr>
        <p:spPr bwMode="auto">
          <a:xfrm>
            <a:off x="3089275" y="1538288"/>
            <a:ext cx="1344613" cy="569912"/>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00" name="Line 3"/>
          <p:cNvSpPr>
            <a:spLocks noChangeShapeType="1"/>
          </p:cNvSpPr>
          <p:nvPr/>
        </p:nvSpPr>
        <p:spPr bwMode="auto">
          <a:xfrm>
            <a:off x="2960688" y="1203325"/>
            <a:ext cx="1454150" cy="615950"/>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01" name="Line 4"/>
          <p:cNvSpPr>
            <a:spLocks noChangeShapeType="1"/>
          </p:cNvSpPr>
          <p:nvPr/>
        </p:nvSpPr>
        <p:spPr bwMode="auto">
          <a:xfrm>
            <a:off x="2824163" y="855663"/>
            <a:ext cx="1630362" cy="692150"/>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02" name="Line 5"/>
          <p:cNvSpPr>
            <a:spLocks noChangeShapeType="1"/>
          </p:cNvSpPr>
          <p:nvPr/>
        </p:nvSpPr>
        <p:spPr bwMode="auto">
          <a:xfrm>
            <a:off x="1236663" y="3028950"/>
            <a:ext cx="984250" cy="417513"/>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03" name="Line 6"/>
          <p:cNvSpPr>
            <a:spLocks noChangeShapeType="1"/>
          </p:cNvSpPr>
          <p:nvPr/>
        </p:nvSpPr>
        <p:spPr bwMode="auto">
          <a:xfrm>
            <a:off x="2292350" y="481013"/>
            <a:ext cx="2114550" cy="898525"/>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04" name="Line 7"/>
          <p:cNvSpPr>
            <a:spLocks noChangeShapeType="1"/>
          </p:cNvSpPr>
          <p:nvPr/>
        </p:nvSpPr>
        <p:spPr bwMode="auto">
          <a:xfrm>
            <a:off x="2962275" y="2344738"/>
            <a:ext cx="1458913" cy="619125"/>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05" name="Line 8"/>
          <p:cNvSpPr>
            <a:spLocks noChangeShapeType="1"/>
          </p:cNvSpPr>
          <p:nvPr/>
        </p:nvSpPr>
        <p:spPr bwMode="auto">
          <a:xfrm>
            <a:off x="2703513" y="2708275"/>
            <a:ext cx="1722437" cy="73183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06" name="Line 9"/>
          <p:cNvSpPr>
            <a:spLocks noChangeShapeType="1"/>
          </p:cNvSpPr>
          <p:nvPr/>
        </p:nvSpPr>
        <p:spPr bwMode="auto">
          <a:xfrm>
            <a:off x="2214563" y="3043238"/>
            <a:ext cx="947737" cy="401637"/>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07" name="Oval 11"/>
          <p:cNvSpPr>
            <a:spLocks noChangeArrowheads="1"/>
          </p:cNvSpPr>
          <p:nvPr/>
        </p:nvSpPr>
        <p:spPr bwMode="auto">
          <a:xfrm>
            <a:off x="374650" y="366713"/>
            <a:ext cx="2776538" cy="2776537"/>
          </a:xfrm>
          <a:prstGeom prst="ellipse">
            <a:avLst/>
          </a:prstGeom>
          <a:solidFill>
            <a:srgbClr val="99CCFF"/>
          </a:solidFill>
          <a:ln w="9525">
            <a:solidFill>
              <a:srgbClr val="000000"/>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32108" name="AutoShape 12"/>
          <p:cNvSpPr>
            <a:spLocks noChangeArrowheads="1"/>
          </p:cNvSpPr>
          <p:nvPr/>
        </p:nvSpPr>
        <p:spPr bwMode="auto">
          <a:xfrm rot="1380000">
            <a:off x="371475" y="361950"/>
            <a:ext cx="2770188" cy="2770188"/>
          </a:xfrm>
          <a:custGeom>
            <a:avLst/>
            <a:gdLst>
              <a:gd name="T0" fmla="*/ 2147483646 w 21600"/>
              <a:gd name="T1" fmla="*/ 2147483646 h 21600"/>
              <a:gd name="T2" fmla="*/ 2147483646 w 21600"/>
              <a:gd name="T3" fmla="*/ 2147483646 h 21600"/>
              <a:gd name="T4" fmla="*/ 0 w 21600"/>
              <a:gd name="T5" fmla="*/ 2147483646 h 21600"/>
              <a:gd name="T6" fmla="*/ 2147483646 w 21600"/>
              <a:gd name="T7" fmla="*/ 0 h 21600"/>
              <a:gd name="T8" fmla="*/ 2147483646 w 21600"/>
              <a:gd name="T9" fmla="*/ 2147483646 h 21600"/>
              <a:gd name="T10" fmla="*/ 0 60000 65536"/>
              <a:gd name="T11" fmla="*/ 0 60000 65536"/>
              <a:gd name="T12" fmla="*/ 0 60000 65536"/>
              <a:gd name="T13" fmla="*/ 0 60000 65536"/>
              <a:gd name="T14" fmla="*/ 0 60000 65536"/>
              <a:gd name="T15" fmla="*/ 3163 w 21600"/>
              <a:gd name="T16" fmla="*/ 3163 h 21600"/>
              <a:gd name="T17" fmla="*/ 18437 w 21600"/>
              <a:gd name="T18" fmla="*/ 18437 h 21600"/>
            </a:gdLst>
            <a:ahLst/>
            <a:cxnLst>
              <a:cxn ang="T10">
                <a:pos x="T0" y="T1"/>
              </a:cxn>
              <a:cxn ang="T11">
                <a:pos x="T2" y="T3"/>
              </a:cxn>
              <a:cxn ang="T12">
                <a:pos x="T4" y="T5"/>
              </a:cxn>
              <a:cxn ang="T13">
                <a:pos x="T6" y="T7"/>
              </a:cxn>
              <a:cxn ang="T14">
                <a:pos x="T8" y="T9"/>
              </a:cxn>
            </a:cxnLst>
            <a:rect l="T15" t="T16" r="T17" b="T18"/>
            <a:pathLst>
              <a:path w="21600" h="21600">
                <a:moveTo>
                  <a:pt x="10897" y="21599"/>
                </a:moveTo>
                <a:cubicBezTo>
                  <a:pt x="10864" y="21599"/>
                  <a:pt x="10832" y="21599"/>
                  <a:pt x="10800" y="21600"/>
                </a:cubicBezTo>
                <a:cubicBezTo>
                  <a:pt x="4835" y="21600"/>
                  <a:pt x="0" y="16764"/>
                  <a:pt x="0" y="10800"/>
                </a:cubicBezTo>
                <a:cubicBezTo>
                  <a:pt x="-1" y="4835"/>
                  <a:pt x="4834" y="0"/>
                  <a:pt x="10799" y="0"/>
                </a:cubicBezTo>
                <a:lnTo>
                  <a:pt x="10800" y="10800"/>
                </a:lnTo>
                <a:lnTo>
                  <a:pt x="10897" y="21599"/>
                </a:lnTo>
                <a:close/>
              </a:path>
            </a:pathLst>
          </a:custGeom>
          <a:solidFill>
            <a:schemeClr val="bg2"/>
          </a:solidFill>
          <a:ln w="9525">
            <a:solidFill>
              <a:srgbClr val="000000"/>
            </a:solidFill>
            <a:round/>
            <a:headEnd/>
            <a:tailEnd/>
          </a:ln>
        </p:spPr>
        <p:txBody>
          <a:bodyPr wrap="none" anchor="ctr"/>
          <a:lstStyle/>
          <a:p>
            <a:endParaRPr lang="es-ES"/>
          </a:p>
        </p:txBody>
      </p:sp>
      <p:sp>
        <p:nvSpPr>
          <p:cNvPr id="132109" name="Line 13"/>
          <p:cNvSpPr>
            <a:spLocks noChangeShapeType="1"/>
          </p:cNvSpPr>
          <p:nvPr/>
        </p:nvSpPr>
        <p:spPr bwMode="auto">
          <a:xfrm>
            <a:off x="382588" y="1754188"/>
            <a:ext cx="2770187"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10" name="Line 14"/>
          <p:cNvSpPr>
            <a:spLocks noChangeShapeType="1"/>
          </p:cNvSpPr>
          <p:nvPr/>
        </p:nvSpPr>
        <p:spPr bwMode="auto">
          <a:xfrm flipV="1">
            <a:off x="1773238" y="900113"/>
            <a:ext cx="1081087" cy="8493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11" name="Text Box 15"/>
          <p:cNvSpPr txBox="1">
            <a:spLocks noChangeArrowheads="1"/>
          </p:cNvSpPr>
          <p:nvPr/>
        </p:nvSpPr>
        <p:spPr bwMode="auto">
          <a:xfrm>
            <a:off x="2909888" y="701675"/>
            <a:ext cx="584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spcBef>
                <a:spcPct val="20000"/>
              </a:spcBef>
              <a:buClr>
                <a:schemeClr val="hlink"/>
              </a:buClr>
              <a:buSzPct val="90000"/>
              <a:buFont typeface="Wingdings" panose="05000000000000000000" pitchFamily="2" charset="2"/>
              <a:buBlip>
                <a:blip r:embed="rId3"/>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600">
                <a:solidFill>
                  <a:srgbClr val="FFFFFF"/>
                </a:solidFill>
              </a:rPr>
              <a:t>ALC</a:t>
            </a:r>
          </a:p>
        </p:txBody>
      </p:sp>
      <p:sp>
        <p:nvSpPr>
          <p:cNvPr id="132112" name="Line 16"/>
          <p:cNvSpPr>
            <a:spLocks noChangeShapeType="1"/>
          </p:cNvSpPr>
          <p:nvPr/>
        </p:nvSpPr>
        <p:spPr bwMode="auto">
          <a:xfrm flipH="1">
            <a:off x="2124075" y="903288"/>
            <a:ext cx="730250" cy="1587"/>
          </a:xfrm>
          <a:prstGeom prst="line">
            <a:avLst/>
          </a:prstGeom>
          <a:noFill/>
          <a:ln w="36000">
            <a:solidFill>
              <a:srgbClr val="FFFF66"/>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13" name="Line 17"/>
          <p:cNvSpPr>
            <a:spLocks noChangeShapeType="1"/>
          </p:cNvSpPr>
          <p:nvPr/>
        </p:nvSpPr>
        <p:spPr bwMode="auto">
          <a:xfrm flipH="1">
            <a:off x="661988" y="903288"/>
            <a:ext cx="1439862" cy="1587"/>
          </a:xfrm>
          <a:prstGeom prst="line">
            <a:avLst/>
          </a:prstGeom>
          <a:noFill/>
          <a:ln w="36000">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14" name="Text Box 18"/>
          <p:cNvSpPr txBox="1">
            <a:spLocks noChangeArrowheads="1"/>
          </p:cNvSpPr>
          <p:nvPr/>
        </p:nvSpPr>
        <p:spPr bwMode="auto">
          <a:xfrm>
            <a:off x="1897063" y="1520825"/>
            <a:ext cx="4889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spcBef>
                <a:spcPct val="20000"/>
              </a:spcBef>
              <a:buClr>
                <a:schemeClr val="hlink"/>
              </a:buClr>
              <a:buSzPct val="90000"/>
              <a:buFont typeface="Wingdings" panose="05000000000000000000" pitchFamily="2" charset="2"/>
              <a:buBlip>
                <a:blip r:embed="rId3"/>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600">
                <a:solidFill>
                  <a:srgbClr val="FFFFFF"/>
                </a:solidFill>
              </a:rPr>
              <a:t>38º</a:t>
            </a:r>
          </a:p>
        </p:txBody>
      </p:sp>
      <p:sp>
        <p:nvSpPr>
          <p:cNvPr id="132115" name="Line 19"/>
          <p:cNvSpPr>
            <a:spLocks noChangeShapeType="1"/>
          </p:cNvSpPr>
          <p:nvPr/>
        </p:nvSpPr>
        <p:spPr bwMode="auto">
          <a:xfrm>
            <a:off x="3103563" y="5060950"/>
            <a:ext cx="1509712" cy="158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16" name="Line 20"/>
          <p:cNvSpPr>
            <a:spLocks noChangeShapeType="1"/>
          </p:cNvSpPr>
          <p:nvPr/>
        </p:nvSpPr>
        <p:spPr bwMode="auto">
          <a:xfrm>
            <a:off x="3103563" y="4735513"/>
            <a:ext cx="1509712" cy="1587"/>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17" name="Line 21"/>
          <p:cNvSpPr>
            <a:spLocks noChangeShapeType="1"/>
          </p:cNvSpPr>
          <p:nvPr/>
        </p:nvSpPr>
        <p:spPr bwMode="auto">
          <a:xfrm>
            <a:off x="2940050" y="4408488"/>
            <a:ext cx="1665288" cy="1587"/>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18" name="Line 22"/>
          <p:cNvSpPr>
            <a:spLocks noChangeShapeType="1"/>
          </p:cNvSpPr>
          <p:nvPr/>
        </p:nvSpPr>
        <p:spPr bwMode="auto">
          <a:xfrm>
            <a:off x="2613025" y="4081463"/>
            <a:ext cx="1979613" cy="1587"/>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19" name="Line 23"/>
          <p:cNvSpPr>
            <a:spLocks noChangeShapeType="1"/>
          </p:cNvSpPr>
          <p:nvPr/>
        </p:nvSpPr>
        <p:spPr bwMode="auto">
          <a:xfrm>
            <a:off x="1720850" y="3684588"/>
            <a:ext cx="2892425" cy="1587"/>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20" name="Line 24"/>
          <p:cNvSpPr>
            <a:spLocks noChangeShapeType="1"/>
          </p:cNvSpPr>
          <p:nvPr/>
        </p:nvSpPr>
        <p:spPr bwMode="auto">
          <a:xfrm>
            <a:off x="3101975" y="5387975"/>
            <a:ext cx="1509713" cy="158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21" name="Line 25"/>
          <p:cNvSpPr>
            <a:spLocks noChangeShapeType="1"/>
          </p:cNvSpPr>
          <p:nvPr/>
        </p:nvSpPr>
        <p:spPr bwMode="auto">
          <a:xfrm>
            <a:off x="2938463" y="5715000"/>
            <a:ext cx="1666875" cy="158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22" name="Line 26"/>
          <p:cNvSpPr>
            <a:spLocks noChangeShapeType="1"/>
          </p:cNvSpPr>
          <p:nvPr/>
        </p:nvSpPr>
        <p:spPr bwMode="auto">
          <a:xfrm>
            <a:off x="2613025" y="6040438"/>
            <a:ext cx="2005013" cy="1587"/>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23" name="Line 27"/>
          <p:cNvSpPr>
            <a:spLocks noChangeShapeType="1"/>
          </p:cNvSpPr>
          <p:nvPr/>
        </p:nvSpPr>
        <p:spPr bwMode="auto">
          <a:xfrm>
            <a:off x="1731963" y="6419850"/>
            <a:ext cx="2873375" cy="158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24" name="Oval 28"/>
          <p:cNvSpPr>
            <a:spLocks noChangeArrowheads="1"/>
          </p:cNvSpPr>
          <p:nvPr/>
        </p:nvSpPr>
        <p:spPr bwMode="auto">
          <a:xfrm>
            <a:off x="374650" y="3660775"/>
            <a:ext cx="2776538" cy="2776538"/>
          </a:xfrm>
          <a:prstGeom prst="ellipse">
            <a:avLst/>
          </a:prstGeom>
          <a:solidFill>
            <a:schemeClr val="bg2"/>
          </a:solidFill>
          <a:ln w="9525">
            <a:solidFill>
              <a:srgbClr val="000000"/>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32125" name="AutoShape 29"/>
          <p:cNvSpPr>
            <a:spLocks noChangeArrowheads="1"/>
          </p:cNvSpPr>
          <p:nvPr/>
        </p:nvSpPr>
        <p:spPr bwMode="auto">
          <a:xfrm flipH="1">
            <a:off x="1751013" y="3660775"/>
            <a:ext cx="1393825" cy="2776538"/>
          </a:xfrm>
          <a:prstGeom prst="moon">
            <a:avLst>
              <a:gd name="adj" fmla="val 60384"/>
            </a:avLst>
          </a:prstGeom>
          <a:solidFill>
            <a:srgbClr val="99CCFF"/>
          </a:solidFill>
          <a:ln w="9525">
            <a:solidFill>
              <a:srgbClr val="000000"/>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32126" name="Line 30"/>
          <p:cNvSpPr>
            <a:spLocks noChangeShapeType="1"/>
          </p:cNvSpPr>
          <p:nvPr/>
        </p:nvSpPr>
        <p:spPr bwMode="auto">
          <a:xfrm>
            <a:off x="2305050" y="481013"/>
            <a:ext cx="1588" cy="4567237"/>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132127" name="Line 31"/>
          <p:cNvSpPr>
            <a:spLocks noChangeShapeType="1"/>
          </p:cNvSpPr>
          <p:nvPr/>
        </p:nvSpPr>
        <p:spPr bwMode="auto">
          <a:xfrm>
            <a:off x="2852738" y="896938"/>
            <a:ext cx="1587" cy="4144962"/>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132128" name="Oval 32"/>
          <p:cNvSpPr>
            <a:spLocks noChangeArrowheads="1"/>
          </p:cNvSpPr>
          <p:nvPr/>
        </p:nvSpPr>
        <p:spPr bwMode="auto">
          <a:xfrm>
            <a:off x="649288" y="3962400"/>
            <a:ext cx="2195512" cy="2195513"/>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32129" name="Line 33"/>
          <p:cNvSpPr>
            <a:spLocks noChangeShapeType="1"/>
          </p:cNvSpPr>
          <p:nvPr/>
        </p:nvSpPr>
        <p:spPr bwMode="auto">
          <a:xfrm>
            <a:off x="382588" y="5048250"/>
            <a:ext cx="2770187"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30" name="Line 34"/>
          <p:cNvSpPr>
            <a:spLocks noChangeShapeType="1"/>
          </p:cNvSpPr>
          <p:nvPr/>
        </p:nvSpPr>
        <p:spPr bwMode="auto">
          <a:xfrm>
            <a:off x="1760538" y="3662363"/>
            <a:ext cx="1587" cy="2776537"/>
          </a:xfrm>
          <a:prstGeom prst="line">
            <a:avLst/>
          </a:prstGeom>
          <a:noFill/>
          <a:ln w="36000">
            <a:solidFill>
              <a:srgbClr val="80808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31" name="Line 35"/>
          <p:cNvSpPr>
            <a:spLocks noChangeShapeType="1"/>
          </p:cNvSpPr>
          <p:nvPr/>
        </p:nvSpPr>
        <p:spPr bwMode="auto">
          <a:xfrm>
            <a:off x="7616825" y="5062538"/>
            <a:ext cx="1509713" cy="1587"/>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32" name="Line 36"/>
          <p:cNvSpPr>
            <a:spLocks noChangeShapeType="1"/>
          </p:cNvSpPr>
          <p:nvPr/>
        </p:nvSpPr>
        <p:spPr bwMode="auto">
          <a:xfrm>
            <a:off x="7616825" y="4735513"/>
            <a:ext cx="1509713" cy="1587"/>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33" name="Line 37"/>
          <p:cNvSpPr>
            <a:spLocks noChangeShapeType="1"/>
          </p:cNvSpPr>
          <p:nvPr/>
        </p:nvSpPr>
        <p:spPr bwMode="auto">
          <a:xfrm>
            <a:off x="7459663" y="4408488"/>
            <a:ext cx="1665287" cy="1587"/>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34" name="Line 38"/>
          <p:cNvSpPr>
            <a:spLocks noChangeShapeType="1"/>
          </p:cNvSpPr>
          <p:nvPr/>
        </p:nvSpPr>
        <p:spPr bwMode="auto">
          <a:xfrm>
            <a:off x="7137400" y="4081463"/>
            <a:ext cx="1979613" cy="1587"/>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35" name="Line 39"/>
          <p:cNvSpPr>
            <a:spLocks noChangeShapeType="1"/>
          </p:cNvSpPr>
          <p:nvPr/>
        </p:nvSpPr>
        <p:spPr bwMode="auto">
          <a:xfrm>
            <a:off x="6234113" y="3684588"/>
            <a:ext cx="2892425" cy="1587"/>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36" name="Line 40"/>
          <p:cNvSpPr>
            <a:spLocks noChangeShapeType="1"/>
          </p:cNvSpPr>
          <p:nvPr/>
        </p:nvSpPr>
        <p:spPr bwMode="auto">
          <a:xfrm>
            <a:off x="7615238" y="5387975"/>
            <a:ext cx="1509712" cy="158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37" name="Line 41"/>
          <p:cNvSpPr>
            <a:spLocks noChangeShapeType="1"/>
          </p:cNvSpPr>
          <p:nvPr/>
        </p:nvSpPr>
        <p:spPr bwMode="auto">
          <a:xfrm>
            <a:off x="7458075" y="5715000"/>
            <a:ext cx="1666875" cy="158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38" name="Line 42"/>
          <p:cNvSpPr>
            <a:spLocks noChangeShapeType="1"/>
          </p:cNvSpPr>
          <p:nvPr/>
        </p:nvSpPr>
        <p:spPr bwMode="auto">
          <a:xfrm>
            <a:off x="7119938" y="6042025"/>
            <a:ext cx="2005012" cy="158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39" name="Line 43"/>
          <p:cNvSpPr>
            <a:spLocks noChangeShapeType="1"/>
          </p:cNvSpPr>
          <p:nvPr/>
        </p:nvSpPr>
        <p:spPr bwMode="auto">
          <a:xfrm>
            <a:off x="6251575" y="6419850"/>
            <a:ext cx="2873375" cy="1588"/>
          </a:xfrm>
          <a:prstGeom prst="line">
            <a:avLst/>
          </a:prstGeom>
          <a:noFill/>
          <a:ln w="36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40" name="Oval 44"/>
          <p:cNvSpPr>
            <a:spLocks noChangeArrowheads="1"/>
          </p:cNvSpPr>
          <p:nvPr/>
        </p:nvSpPr>
        <p:spPr bwMode="auto">
          <a:xfrm>
            <a:off x="4899025" y="3660775"/>
            <a:ext cx="2776538" cy="2776538"/>
          </a:xfrm>
          <a:prstGeom prst="ellipse">
            <a:avLst/>
          </a:prstGeom>
          <a:solidFill>
            <a:srgbClr val="999999"/>
          </a:solidFill>
          <a:ln w="9525">
            <a:solidFill>
              <a:srgbClr val="000000"/>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32141" name="AutoShape 45"/>
          <p:cNvSpPr>
            <a:spLocks noChangeArrowheads="1"/>
          </p:cNvSpPr>
          <p:nvPr/>
        </p:nvSpPr>
        <p:spPr bwMode="auto">
          <a:xfrm flipH="1">
            <a:off x="6286500" y="3660775"/>
            <a:ext cx="1393825" cy="2776538"/>
          </a:xfrm>
          <a:prstGeom prst="moon">
            <a:avLst>
              <a:gd name="adj" fmla="val 60384"/>
            </a:avLst>
          </a:prstGeom>
          <a:solidFill>
            <a:srgbClr val="99CCFF"/>
          </a:solidFill>
          <a:ln w="9525">
            <a:solidFill>
              <a:srgbClr val="000000"/>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32142" name="Oval 46"/>
          <p:cNvSpPr>
            <a:spLocks noChangeArrowheads="1"/>
          </p:cNvSpPr>
          <p:nvPr/>
        </p:nvSpPr>
        <p:spPr bwMode="auto">
          <a:xfrm>
            <a:off x="5173663" y="3962400"/>
            <a:ext cx="2195512" cy="2195513"/>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32143" name="Line 47"/>
          <p:cNvSpPr>
            <a:spLocks noChangeShapeType="1"/>
          </p:cNvSpPr>
          <p:nvPr/>
        </p:nvSpPr>
        <p:spPr bwMode="auto">
          <a:xfrm>
            <a:off x="4906963" y="5048250"/>
            <a:ext cx="2770187"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44" name="Line 48"/>
          <p:cNvSpPr>
            <a:spLocks noChangeShapeType="1"/>
          </p:cNvSpPr>
          <p:nvPr/>
        </p:nvSpPr>
        <p:spPr bwMode="auto">
          <a:xfrm>
            <a:off x="6462713" y="5780088"/>
            <a:ext cx="147637" cy="6873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45" name="Line 49"/>
          <p:cNvSpPr>
            <a:spLocks noChangeShapeType="1"/>
          </p:cNvSpPr>
          <p:nvPr/>
        </p:nvSpPr>
        <p:spPr bwMode="auto">
          <a:xfrm flipH="1">
            <a:off x="6326188" y="6064250"/>
            <a:ext cx="471487" cy="1158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46" name="Line 50"/>
          <p:cNvSpPr>
            <a:spLocks noChangeShapeType="1"/>
          </p:cNvSpPr>
          <p:nvPr/>
        </p:nvSpPr>
        <p:spPr bwMode="auto">
          <a:xfrm>
            <a:off x="6548438" y="6134100"/>
            <a:ext cx="2005012" cy="1588"/>
          </a:xfrm>
          <a:prstGeom prst="line">
            <a:avLst/>
          </a:prstGeom>
          <a:noFill/>
          <a:ln w="18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47" name="Line 51"/>
          <p:cNvSpPr>
            <a:spLocks noChangeShapeType="1"/>
          </p:cNvSpPr>
          <p:nvPr/>
        </p:nvSpPr>
        <p:spPr bwMode="auto">
          <a:xfrm flipV="1">
            <a:off x="6459538" y="3640138"/>
            <a:ext cx="147637" cy="6969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48" name="Line 52"/>
          <p:cNvSpPr>
            <a:spLocks noChangeShapeType="1"/>
          </p:cNvSpPr>
          <p:nvPr/>
        </p:nvSpPr>
        <p:spPr bwMode="auto">
          <a:xfrm flipH="1" flipV="1">
            <a:off x="6267450" y="3932238"/>
            <a:ext cx="585788" cy="133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32149" name="Line 53"/>
          <p:cNvSpPr>
            <a:spLocks noChangeShapeType="1"/>
          </p:cNvSpPr>
          <p:nvPr/>
        </p:nvSpPr>
        <p:spPr bwMode="auto">
          <a:xfrm>
            <a:off x="6537325" y="3990975"/>
            <a:ext cx="2005013" cy="1588"/>
          </a:xfrm>
          <a:prstGeom prst="line">
            <a:avLst/>
          </a:prstGeom>
          <a:noFill/>
          <a:ln w="18000">
            <a:solidFill>
              <a:srgbClr val="CCCC00"/>
            </a:solidFill>
            <a:round/>
            <a:headEnd/>
            <a:tailEnd/>
          </a:ln>
          <a:extLst>
            <a:ext uri="{909E8E84-426E-40DD-AFC4-6F175D3DCCD1}">
              <a14:hiddenFill xmlns:a14="http://schemas.microsoft.com/office/drawing/2010/main">
                <a:noFill/>
              </a14:hiddenFill>
            </a:ext>
          </a:extLst>
        </p:spPr>
        <p:txBody>
          <a:bodyPr/>
          <a:lstStyle/>
          <a:p>
            <a:endParaRPr lang="es-ES"/>
          </a:p>
        </p:txBody>
      </p:sp>
      <p:cxnSp>
        <p:nvCxnSpPr>
          <p:cNvPr id="55" name="54 Conector recto"/>
          <p:cNvCxnSpPr/>
          <p:nvPr/>
        </p:nvCxnSpPr>
        <p:spPr>
          <a:xfrm flipV="1">
            <a:off x="2898775" y="533400"/>
            <a:ext cx="454025" cy="34607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32151" name="Line 11"/>
          <p:cNvSpPr>
            <a:spLocks noChangeAspect="1" noChangeShapeType="1"/>
          </p:cNvSpPr>
          <p:nvPr/>
        </p:nvSpPr>
        <p:spPr bwMode="auto">
          <a:xfrm rot="15591818" flipV="1">
            <a:off x="2305844" y="573881"/>
            <a:ext cx="1206500" cy="687388"/>
          </a:xfrm>
          <a:prstGeom prst="line">
            <a:avLst/>
          </a:prstGeom>
          <a:noFill/>
          <a:ln w="12700">
            <a:solidFill>
              <a:srgbClr val="FF99FF"/>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es-ES"/>
          </a:p>
        </p:txBody>
      </p:sp>
      <p:grpSp>
        <p:nvGrpSpPr>
          <p:cNvPr id="132152" name="Group 8"/>
          <p:cNvGrpSpPr>
            <a:grpSpLocks/>
          </p:cNvGrpSpPr>
          <p:nvPr/>
        </p:nvGrpSpPr>
        <p:grpSpPr bwMode="auto">
          <a:xfrm rot="-3904446">
            <a:off x="2628900" y="4527550"/>
            <a:ext cx="468313" cy="887413"/>
            <a:chOff x="2971" y="1434"/>
            <a:chExt cx="495" cy="861"/>
          </a:xfrm>
        </p:grpSpPr>
        <p:sp>
          <p:nvSpPr>
            <p:cNvPr id="132167" name="Text Box 9"/>
            <p:cNvSpPr txBox="1">
              <a:spLocks noChangeAspect="1" noChangeArrowheads="1"/>
            </p:cNvSpPr>
            <p:nvPr/>
          </p:nvSpPr>
          <p:spPr bwMode="auto">
            <a:xfrm>
              <a:off x="3242" y="2091"/>
              <a:ext cx="22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200">
                  <a:solidFill>
                    <a:srgbClr val="FF99FF"/>
                  </a:solidFill>
                  <a:latin typeface="Tahoma" panose="020B0604030504040204" pitchFamily="34" charset="0"/>
                </a:rPr>
                <a:t>S</a:t>
              </a:r>
              <a:endParaRPr lang="es-ES" altLang="es-ES" sz="1800">
                <a:solidFill>
                  <a:srgbClr val="FF99FF"/>
                </a:solidFill>
                <a:latin typeface="Tahoma" panose="020B0604030504040204" pitchFamily="34" charset="0"/>
              </a:endParaRPr>
            </a:p>
          </p:txBody>
        </p:sp>
        <p:sp>
          <p:nvSpPr>
            <p:cNvPr id="132168" name="Text Box 10"/>
            <p:cNvSpPr txBox="1">
              <a:spLocks noChangeAspect="1" noChangeArrowheads="1"/>
            </p:cNvSpPr>
            <p:nvPr/>
          </p:nvSpPr>
          <p:spPr bwMode="auto">
            <a:xfrm>
              <a:off x="2971" y="1434"/>
              <a:ext cx="217"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200">
                  <a:solidFill>
                    <a:srgbClr val="FF99FF"/>
                  </a:solidFill>
                  <a:latin typeface="Tahoma" panose="020B0604030504040204" pitchFamily="34" charset="0"/>
                </a:rPr>
                <a:t>N</a:t>
              </a:r>
              <a:endParaRPr lang="es-ES" altLang="es-ES" sz="1800">
                <a:solidFill>
                  <a:srgbClr val="FF99FF"/>
                </a:solidFill>
                <a:latin typeface="Tahoma" panose="020B0604030504040204" pitchFamily="34" charset="0"/>
              </a:endParaRPr>
            </a:p>
          </p:txBody>
        </p:sp>
        <p:sp>
          <p:nvSpPr>
            <p:cNvPr id="132169" name="Line 11"/>
            <p:cNvSpPr>
              <a:spLocks noChangeAspect="1" noChangeShapeType="1"/>
            </p:cNvSpPr>
            <p:nvPr/>
          </p:nvSpPr>
          <p:spPr bwMode="auto">
            <a:xfrm rot="16200000" flipV="1">
              <a:off x="2797" y="1699"/>
              <a:ext cx="697" cy="350"/>
            </a:xfrm>
            <a:prstGeom prst="line">
              <a:avLst/>
            </a:prstGeom>
            <a:noFill/>
            <a:ln w="12700">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es-ES"/>
            </a:p>
          </p:txBody>
        </p:sp>
      </p:grpSp>
      <p:sp>
        <p:nvSpPr>
          <p:cNvPr id="132153" name="AutoShape 19"/>
          <p:cNvSpPr>
            <a:spLocks noChangeArrowheads="1"/>
          </p:cNvSpPr>
          <p:nvPr/>
        </p:nvSpPr>
        <p:spPr bwMode="auto">
          <a:xfrm rot="4582555" flipV="1">
            <a:off x="1379538" y="4716463"/>
            <a:ext cx="728662" cy="747712"/>
          </a:xfrm>
          <a:custGeom>
            <a:avLst/>
            <a:gdLst>
              <a:gd name="T0" fmla="*/ 11670264 w 21600"/>
              <a:gd name="T1" fmla="*/ 10038068 h 21600"/>
              <a:gd name="T2" fmla="*/ 2571907 w 21600"/>
              <a:gd name="T3" fmla="*/ 1452327 h 21600"/>
              <a:gd name="T4" fmla="*/ 11670264 w 21600"/>
              <a:gd name="T5" fmla="*/ 10038068 h 21600"/>
              <a:gd name="T6" fmla="*/ -1305283 w 21600"/>
              <a:gd name="T7" fmla="*/ 8627662 h 21600"/>
              <a:gd name="T8" fmla="*/ 0 w 21600"/>
              <a:gd name="T9" fmla="*/ 7176547 h 21600"/>
              <a:gd name="T10" fmla="*/ 2571907 w 21600"/>
              <a:gd name="T11" fmla="*/ 8627662 h 21600"/>
              <a:gd name="T12" fmla="*/ 0 60000 65536"/>
              <a:gd name="T13" fmla="*/ 0 60000 65536"/>
              <a:gd name="T14" fmla="*/ 0 60000 65536"/>
              <a:gd name="T15" fmla="*/ 0 60000 65536"/>
              <a:gd name="T16" fmla="*/ 0 60000 65536"/>
              <a:gd name="T17" fmla="*/ 0 60000 65536"/>
              <a:gd name="T18" fmla="*/ 3153 w 21600"/>
              <a:gd name="T19" fmla="*/ 3164 h 21600"/>
              <a:gd name="T20" fmla="*/ 18447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03" y="12617"/>
                </a:moveTo>
                <a:cubicBezTo>
                  <a:pt x="2175" y="17174"/>
                  <a:pt x="6160" y="20469"/>
                  <a:pt x="10800" y="20469"/>
                </a:cubicBezTo>
                <a:cubicBezTo>
                  <a:pt x="16140" y="20469"/>
                  <a:pt x="20469" y="16140"/>
                  <a:pt x="20469" y="10800"/>
                </a:cubicBezTo>
                <a:cubicBezTo>
                  <a:pt x="20469" y="5459"/>
                  <a:pt x="16140" y="1131"/>
                  <a:pt x="10800" y="1131"/>
                </a:cubicBezTo>
                <a:cubicBezTo>
                  <a:pt x="8799" y="1130"/>
                  <a:pt x="6848" y="1751"/>
                  <a:pt x="5215" y="2907"/>
                </a:cubicBezTo>
                <a:lnTo>
                  <a:pt x="4561" y="1983"/>
                </a:lnTo>
                <a:cubicBezTo>
                  <a:pt x="6385" y="693"/>
                  <a:pt x="8565" y="-1"/>
                  <a:pt x="10800" y="0"/>
                </a:cubicBezTo>
                <a:cubicBezTo>
                  <a:pt x="16764" y="0"/>
                  <a:pt x="21600" y="4835"/>
                  <a:pt x="21600" y="10800"/>
                </a:cubicBezTo>
                <a:cubicBezTo>
                  <a:pt x="21600" y="16764"/>
                  <a:pt x="16764" y="21600"/>
                  <a:pt x="10800" y="21600"/>
                </a:cubicBezTo>
                <a:cubicBezTo>
                  <a:pt x="5618" y="21600"/>
                  <a:pt x="1166" y="17919"/>
                  <a:pt x="192" y="12830"/>
                </a:cubicBezTo>
                <a:lnTo>
                  <a:pt x="-2460" y="13338"/>
                </a:lnTo>
                <a:lnTo>
                  <a:pt x="133" y="9516"/>
                </a:lnTo>
                <a:lnTo>
                  <a:pt x="3955" y="12110"/>
                </a:lnTo>
                <a:lnTo>
                  <a:pt x="1303" y="12617"/>
                </a:lnTo>
                <a:close/>
              </a:path>
            </a:pathLst>
          </a:custGeom>
          <a:solidFill>
            <a:schemeClr val="accent1"/>
          </a:solidFill>
          <a:ln w="9525">
            <a:solidFill>
              <a:schemeClr val="tx1"/>
            </a:solidFill>
            <a:miter lim="800000"/>
            <a:headEnd/>
            <a:tailEnd/>
          </a:ln>
        </p:spPr>
        <p:txBody>
          <a:bodyPr wrap="none" anchor="ctr"/>
          <a:lstStyle/>
          <a:p>
            <a:endParaRPr lang="es-ES"/>
          </a:p>
        </p:txBody>
      </p:sp>
      <p:sp>
        <p:nvSpPr>
          <p:cNvPr id="132154" name="Oval 20"/>
          <p:cNvSpPr>
            <a:spLocks noChangeArrowheads="1"/>
          </p:cNvSpPr>
          <p:nvPr/>
        </p:nvSpPr>
        <p:spPr bwMode="auto">
          <a:xfrm>
            <a:off x="1676400" y="5029200"/>
            <a:ext cx="136525" cy="111125"/>
          </a:xfrm>
          <a:prstGeom prst="ellipse">
            <a:avLst/>
          </a:prstGeom>
          <a:solidFill>
            <a:srgbClr val="FF0066"/>
          </a:solidFill>
          <a:ln w="9525">
            <a:solidFill>
              <a:schemeClr val="tx1"/>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32155" name="Oval 20"/>
          <p:cNvSpPr>
            <a:spLocks noChangeArrowheads="1"/>
          </p:cNvSpPr>
          <p:nvPr/>
        </p:nvSpPr>
        <p:spPr bwMode="auto">
          <a:xfrm>
            <a:off x="1676400" y="304800"/>
            <a:ext cx="136525" cy="111125"/>
          </a:xfrm>
          <a:prstGeom prst="ellipse">
            <a:avLst/>
          </a:prstGeom>
          <a:solidFill>
            <a:srgbClr val="FF0066"/>
          </a:solidFill>
          <a:ln w="9525">
            <a:solidFill>
              <a:schemeClr val="tx1"/>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32156" name="AutoShape 19"/>
          <p:cNvSpPr>
            <a:spLocks noChangeArrowheads="1"/>
          </p:cNvSpPr>
          <p:nvPr/>
        </p:nvSpPr>
        <p:spPr bwMode="auto">
          <a:xfrm rot="4582555" flipV="1">
            <a:off x="6027738" y="4640263"/>
            <a:ext cx="728662" cy="747712"/>
          </a:xfrm>
          <a:custGeom>
            <a:avLst/>
            <a:gdLst>
              <a:gd name="T0" fmla="*/ 11670264 w 21600"/>
              <a:gd name="T1" fmla="*/ 10038068 h 21600"/>
              <a:gd name="T2" fmla="*/ 2571907 w 21600"/>
              <a:gd name="T3" fmla="*/ 1452327 h 21600"/>
              <a:gd name="T4" fmla="*/ 11670264 w 21600"/>
              <a:gd name="T5" fmla="*/ 10038068 h 21600"/>
              <a:gd name="T6" fmla="*/ -1305283 w 21600"/>
              <a:gd name="T7" fmla="*/ 8627662 h 21600"/>
              <a:gd name="T8" fmla="*/ 0 w 21600"/>
              <a:gd name="T9" fmla="*/ 7176547 h 21600"/>
              <a:gd name="T10" fmla="*/ 2571907 w 21600"/>
              <a:gd name="T11" fmla="*/ 8627662 h 21600"/>
              <a:gd name="T12" fmla="*/ 0 60000 65536"/>
              <a:gd name="T13" fmla="*/ 0 60000 65536"/>
              <a:gd name="T14" fmla="*/ 0 60000 65536"/>
              <a:gd name="T15" fmla="*/ 0 60000 65536"/>
              <a:gd name="T16" fmla="*/ 0 60000 65536"/>
              <a:gd name="T17" fmla="*/ 0 60000 65536"/>
              <a:gd name="T18" fmla="*/ 3153 w 21600"/>
              <a:gd name="T19" fmla="*/ 3164 h 21600"/>
              <a:gd name="T20" fmla="*/ 18447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03" y="12617"/>
                </a:moveTo>
                <a:cubicBezTo>
                  <a:pt x="2175" y="17174"/>
                  <a:pt x="6160" y="20469"/>
                  <a:pt x="10800" y="20469"/>
                </a:cubicBezTo>
                <a:cubicBezTo>
                  <a:pt x="16140" y="20469"/>
                  <a:pt x="20469" y="16140"/>
                  <a:pt x="20469" y="10800"/>
                </a:cubicBezTo>
                <a:cubicBezTo>
                  <a:pt x="20469" y="5459"/>
                  <a:pt x="16140" y="1131"/>
                  <a:pt x="10800" y="1131"/>
                </a:cubicBezTo>
                <a:cubicBezTo>
                  <a:pt x="8799" y="1130"/>
                  <a:pt x="6848" y="1751"/>
                  <a:pt x="5215" y="2907"/>
                </a:cubicBezTo>
                <a:lnTo>
                  <a:pt x="4561" y="1983"/>
                </a:lnTo>
                <a:cubicBezTo>
                  <a:pt x="6385" y="693"/>
                  <a:pt x="8565" y="-1"/>
                  <a:pt x="10800" y="0"/>
                </a:cubicBezTo>
                <a:cubicBezTo>
                  <a:pt x="16764" y="0"/>
                  <a:pt x="21600" y="4835"/>
                  <a:pt x="21600" y="10800"/>
                </a:cubicBezTo>
                <a:cubicBezTo>
                  <a:pt x="21600" y="16764"/>
                  <a:pt x="16764" y="21600"/>
                  <a:pt x="10800" y="21600"/>
                </a:cubicBezTo>
                <a:cubicBezTo>
                  <a:pt x="5618" y="21600"/>
                  <a:pt x="1166" y="17919"/>
                  <a:pt x="192" y="12830"/>
                </a:cubicBezTo>
                <a:lnTo>
                  <a:pt x="-2460" y="13338"/>
                </a:lnTo>
                <a:lnTo>
                  <a:pt x="133" y="9516"/>
                </a:lnTo>
                <a:lnTo>
                  <a:pt x="3955" y="12110"/>
                </a:lnTo>
                <a:lnTo>
                  <a:pt x="1303" y="12617"/>
                </a:lnTo>
                <a:close/>
              </a:path>
            </a:pathLst>
          </a:custGeom>
          <a:solidFill>
            <a:schemeClr val="accent1"/>
          </a:solidFill>
          <a:ln w="9525">
            <a:solidFill>
              <a:schemeClr val="tx1"/>
            </a:solidFill>
            <a:miter lim="800000"/>
            <a:headEnd/>
            <a:tailEnd/>
          </a:ln>
        </p:spPr>
        <p:txBody>
          <a:bodyPr wrap="none" anchor="ctr"/>
          <a:lstStyle/>
          <a:p>
            <a:endParaRPr lang="es-ES"/>
          </a:p>
        </p:txBody>
      </p:sp>
      <p:sp>
        <p:nvSpPr>
          <p:cNvPr id="132157" name="Oval 20"/>
          <p:cNvSpPr>
            <a:spLocks noChangeArrowheads="1"/>
          </p:cNvSpPr>
          <p:nvPr/>
        </p:nvSpPr>
        <p:spPr bwMode="auto">
          <a:xfrm>
            <a:off x="6324600" y="4953000"/>
            <a:ext cx="136525" cy="111125"/>
          </a:xfrm>
          <a:prstGeom prst="ellipse">
            <a:avLst/>
          </a:prstGeom>
          <a:solidFill>
            <a:srgbClr val="FF0066"/>
          </a:solidFill>
          <a:ln w="9525">
            <a:solidFill>
              <a:schemeClr val="tx1"/>
            </a:solidFill>
            <a:round/>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132158" name="Text Box 10"/>
          <p:cNvSpPr txBox="1">
            <a:spLocks noChangeAspect="1" noChangeArrowheads="1"/>
          </p:cNvSpPr>
          <p:nvPr/>
        </p:nvSpPr>
        <p:spPr bwMode="auto">
          <a:xfrm rot="-3904446">
            <a:off x="6357144" y="4301332"/>
            <a:ext cx="206375"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200">
                <a:solidFill>
                  <a:srgbClr val="FF99FF"/>
                </a:solidFill>
                <a:latin typeface="Tahoma" panose="020B0604030504040204" pitchFamily="34" charset="0"/>
              </a:rPr>
              <a:t>N</a:t>
            </a:r>
            <a:endParaRPr lang="es-ES" altLang="es-ES" sz="1800">
              <a:solidFill>
                <a:srgbClr val="FF99FF"/>
              </a:solidFill>
              <a:latin typeface="Tahoma" panose="020B0604030504040204" pitchFamily="34" charset="0"/>
            </a:endParaRPr>
          </a:p>
        </p:txBody>
      </p:sp>
      <p:sp>
        <p:nvSpPr>
          <p:cNvPr id="132159" name="Text Box 10"/>
          <p:cNvSpPr txBox="1">
            <a:spLocks noChangeAspect="1" noChangeArrowheads="1"/>
          </p:cNvSpPr>
          <p:nvPr/>
        </p:nvSpPr>
        <p:spPr bwMode="auto">
          <a:xfrm rot="-3904446">
            <a:off x="6280944" y="5596732"/>
            <a:ext cx="206375"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200">
                <a:solidFill>
                  <a:srgbClr val="FF99FF"/>
                </a:solidFill>
                <a:latin typeface="Tahoma" panose="020B0604030504040204" pitchFamily="34" charset="0"/>
              </a:rPr>
              <a:t>N</a:t>
            </a:r>
            <a:endParaRPr lang="es-ES" altLang="es-ES" sz="1800">
              <a:solidFill>
                <a:srgbClr val="FF99FF"/>
              </a:solidFill>
              <a:latin typeface="Tahoma" panose="020B0604030504040204" pitchFamily="34" charset="0"/>
            </a:endParaRPr>
          </a:p>
        </p:txBody>
      </p:sp>
      <p:sp>
        <p:nvSpPr>
          <p:cNvPr id="132160" name="Text Box 10"/>
          <p:cNvSpPr txBox="1">
            <a:spLocks noChangeAspect="1" noChangeArrowheads="1"/>
          </p:cNvSpPr>
          <p:nvPr/>
        </p:nvSpPr>
        <p:spPr bwMode="auto">
          <a:xfrm rot="-3904446">
            <a:off x="2551113" y="266700"/>
            <a:ext cx="227012"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200">
                <a:solidFill>
                  <a:srgbClr val="FF99FF"/>
                </a:solidFill>
                <a:latin typeface="Tahoma" panose="020B0604030504040204" pitchFamily="34" charset="0"/>
              </a:rPr>
              <a:t>N</a:t>
            </a:r>
            <a:endParaRPr lang="es-ES" altLang="es-ES" sz="1800">
              <a:solidFill>
                <a:srgbClr val="FF99FF"/>
              </a:solidFill>
              <a:latin typeface="Tahoma" panose="020B0604030504040204" pitchFamily="34" charset="0"/>
            </a:endParaRPr>
          </a:p>
        </p:txBody>
      </p:sp>
      <p:sp>
        <p:nvSpPr>
          <p:cNvPr id="132161" name="Text Box 9"/>
          <p:cNvSpPr txBox="1">
            <a:spLocks noChangeAspect="1" noChangeArrowheads="1"/>
          </p:cNvSpPr>
          <p:nvPr/>
        </p:nvSpPr>
        <p:spPr bwMode="auto">
          <a:xfrm rot="-3904446">
            <a:off x="3310731" y="1407319"/>
            <a:ext cx="2111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200">
                <a:solidFill>
                  <a:srgbClr val="FF99FF"/>
                </a:solidFill>
                <a:latin typeface="Tahoma" panose="020B0604030504040204" pitchFamily="34" charset="0"/>
              </a:rPr>
              <a:t>S</a:t>
            </a:r>
            <a:endParaRPr lang="es-ES" altLang="es-ES" sz="1800">
              <a:solidFill>
                <a:srgbClr val="FF99FF"/>
              </a:solidFill>
              <a:latin typeface="Tahoma" panose="020B0604030504040204" pitchFamily="34" charset="0"/>
            </a:endParaRPr>
          </a:p>
        </p:txBody>
      </p:sp>
      <p:sp>
        <p:nvSpPr>
          <p:cNvPr id="132162" name="Text Box 9"/>
          <p:cNvSpPr txBox="1">
            <a:spLocks noChangeAspect="1" noChangeArrowheads="1"/>
          </p:cNvSpPr>
          <p:nvPr/>
        </p:nvSpPr>
        <p:spPr bwMode="auto">
          <a:xfrm rot="-3904446">
            <a:off x="6587331" y="3464719"/>
            <a:ext cx="2111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200">
                <a:solidFill>
                  <a:srgbClr val="FF99FF"/>
                </a:solidFill>
                <a:latin typeface="Tahoma" panose="020B0604030504040204" pitchFamily="34" charset="0"/>
              </a:rPr>
              <a:t>S</a:t>
            </a:r>
            <a:endParaRPr lang="es-ES" altLang="es-ES" sz="1800">
              <a:solidFill>
                <a:srgbClr val="FF99FF"/>
              </a:solidFill>
              <a:latin typeface="Tahoma" panose="020B0604030504040204" pitchFamily="34" charset="0"/>
            </a:endParaRPr>
          </a:p>
        </p:txBody>
      </p:sp>
      <p:sp>
        <p:nvSpPr>
          <p:cNvPr id="132163" name="Text Box 9"/>
          <p:cNvSpPr txBox="1">
            <a:spLocks noChangeAspect="1" noChangeArrowheads="1"/>
          </p:cNvSpPr>
          <p:nvPr/>
        </p:nvSpPr>
        <p:spPr bwMode="auto">
          <a:xfrm rot="-3904446">
            <a:off x="6511131" y="6436519"/>
            <a:ext cx="2111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200">
                <a:solidFill>
                  <a:srgbClr val="FF99FF"/>
                </a:solidFill>
                <a:latin typeface="Tahoma" panose="020B0604030504040204" pitchFamily="34" charset="0"/>
              </a:rPr>
              <a:t>S</a:t>
            </a:r>
            <a:endParaRPr lang="es-ES" altLang="es-ES" sz="1800">
              <a:solidFill>
                <a:srgbClr val="FF99FF"/>
              </a:solidFill>
              <a:latin typeface="Tahoma" panose="020B0604030504040204" pitchFamily="34" charset="0"/>
            </a:endParaRPr>
          </a:p>
        </p:txBody>
      </p:sp>
      <p:sp>
        <p:nvSpPr>
          <p:cNvPr id="132164" name="71 CuadroTexto"/>
          <p:cNvSpPr txBox="1">
            <a:spLocks noChangeArrowheads="1"/>
          </p:cNvSpPr>
          <p:nvPr/>
        </p:nvSpPr>
        <p:spPr bwMode="auto">
          <a:xfrm>
            <a:off x="6400800" y="1295400"/>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2400" b="1">
                <a:solidFill>
                  <a:srgbClr val="FFC000"/>
                </a:solidFill>
              </a:rPr>
              <a:t>A.13</a:t>
            </a:r>
          </a:p>
        </p:txBody>
      </p:sp>
      <p:sp>
        <p:nvSpPr>
          <p:cNvPr id="132165" name="Line 10"/>
          <p:cNvSpPr>
            <a:spLocks noChangeShapeType="1"/>
          </p:cNvSpPr>
          <p:nvPr/>
        </p:nvSpPr>
        <p:spPr bwMode="auto">
          <a:xfrm>
            <a:off x="1754188" y="165100"/>
            <a:ext cx="1587" cy="3240088"/>
          </a:xfrm>
          <a:prstGeom prst="line">
            <a:avLst/>
          </a:prstGeom>
          <a:noFill/>
          <a:ln w="9525">
            <a:solidFill>
              <a:schemeClr val="tx1"/>
            </a:solidFill>
            <a:prstDash val="dashDot"/>
            <a:round/>
            <a:headEnd type="triangle" w="med" len="med"/>
            <a:tailEnd/>
          </a:ln>
          <a:extLst>
            <a:ext uri="{909E8E84-426E-40DD-AFC4-6F175D3DCCD1}">
              <a14:hiddenFill xmlns:a14="http://schemas.microsoft.com/office/drawing/2010/main">
                <a:noFill/>
              </a14:hiddenFill>
            </a:ext>
          </a:extLst>
        </p:spPr>
        <p:txBody>
          <a:bodyPr/>
          <a:lstStyle/>
          <a:p>
            <a:endParaRPr lang="es-ES"/>
          </a:p>
        </p:txBody>
      </p:sp>
      <p:sp>
        <p:nvSpPr>
          <p:cNvPr id="2" name="Marcador de pie de página 1"/>
          <p:cNvSpPr>
            <a:spLocks noGrp="1"/>
          </p:cNvSpPr>
          <p:nvPr>
            <p:ph type="ftr" sz="quarter" idx="11"/>
          </p:nvPr>
        </p:nvSpPr>
        <p:spPr>
          <a:xfrm>
            <a:off x="5925876" y="284163"/>
            <a:ext cx="2895600" cy="457200"/>
          </a:xfrm>
        </p:spPr>
        <p:txBody>
          <a:bodyPr/>
          <a:lstStyle/>
          <a:p>
            <a:pPr>
              <a:defRPr/>
            </a:pPr>
            <a:r>
              <a:rPr lang="es-ES"/>
              <a:t>Joaquín Martínez Torregrosa. Didáctica de las Ciencias Experimentales. Universidad de Alicante</a:t>
            </a: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619125" y="566738"/>
            <a:ext cx="7826375" cy="850900"/>
          </a:xfrm>
          <a:solidFill>
            <a:srgbClr val="CCFFCC"/>
          </a:solidFill>
        </p:spPr>
        <p:txBody>
          <a:bodyPr/>
          <a:lstStyle/>
          <a:p>
            <a:pPr eaLnBrk="1" hangingPunct="1">
              <a:defRPr/>
            </a:pPr>
            <a:r>
              <a:rPr lang="en-GB" altLang="es-ES_tradnl" sz="3200" smtClean="0">
                <a:latin typeface="Comic Sans MS" pitchFamily="66" charset="0"/>
              </a:rPr>
              <a:t>Las constelaciones el </a:t>
            </a:r>
            <a:r>
              <a:rPr lang="en-GB" altLang="es-ES_tradnl" sz="3200" smtClean="0">
                <a:latin typeface="Comic Sans MS" pitchFamily="66" charset="0"/>
                <a:hlinkClick r:id="rId3" action="ppaction://hlinkfile"/>
              </a:rPr>
              <a:t>Zodíaco</a:t>
            </a:r>
            <a:r>
              <a:rPr lang="en-GB" altLang="es-ES_tradnl" sz="3200" smtClean="0">
                <a:latin typeface="Comic Sans MS" pitchFamily="66" charset="0"/>
              </a:rPr>
              <a:t> se encuentran en la línea Sol-Tierra</a:t>
            </a:r>
            <a:endParaRPr lang="en-GB" altLang="es-ES_tradnl" smtClean="0"/>
          </a:p>
        </p:txBody>
      </p:sp>
      <p:pic>
        <p:nvPicPr>
          <p:cNvPr id="134147" name="Picture 3"/>
          <p:cNvPicPr>
            <a:picLocks noGrp="1"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538163" y="2101850"/>
            <a:ext cx="7907337" cy="3897313"/>
          </a:xfrm>
        </p:spPr>
      </p:pic>
      <p:sp>
        <p:nvSpPr>
          <p:cNvPr id="2" name="Marcador de pie de página 1"/>
          <p:cNvSpPr>
            <a:spLocks noGrp="1"/>
          </p:cNvSpPr>
          <p:nvPr>
            <p:ph type="ftr" sz="quarter" idx="11"/>
          </p:nvPr>
        </p:nvSpPr>
        <p:spPr/>
        <p:txBody>
          <a:bodyPr/>
          <a:lstStyle/>
          <a:p>
            <a:pPr>
              <a:defRPr/>
            </a:pPr>
            <a:r>
              <a:rPr lang="es-ES"/>
              <a:t>Joaquín Martínez Torregrosa. Didáctica de las Ciencias Experimentales. Universidad de Alicante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457200" y="322263"/>
            <a:ext cx="8229600" cy="1095375"/>
          </a:xfrm>
        </p:spPr>
        <p:txBody>
          <a:bodyPr/>
          <a:lstStyle/>
          <a:p>
            <a:pPr eaLnBrk="1" hangingPunct="1">
              <a:defRPr/>
            </a:pPr>
            <a:r>
              <a:rPr lang="es-ES" sz="2800" dirty="0" smtClean="0"/>
              <a:t>Puesta a prueba del modelo mediante predicciones: Si el modelo fuera así, entonces ….</a:t>
            </a:r>
          </a:p>
        </p:txBody>
      </p:sp>
      <p:graphicFrame>
        <p:nvGraphicFramePr>
          <p:cNvPr id="51203" name="Group 3"/>
          <p:cNvGraphicFramePr>
            <a:graphicFrameLocks noGrp="1"/>
          </p:cNvGraphicFramePr>
          <p:nvPr>
            <p:ph sz="half" idx="2"/>
          </p:nvPr>
        </p:nvGraphicFramePr>
        <p:xfrm>
          <a:off x="323850" y="1916113"/>
          <a:ext cx="8123238" cy="4581525"/>
        </p:xfrm>
        <a:graphic>
          <a:graphicData uri="http://schemas.openxmlformats.org/drawingml/2006/table">
            <a:tbl>
              <a:tblPr/>
              <a:tblGrid>
                <a:gridCol w="2708275"/>
                <a:gridCol w="2706688"/>
                <a:gridCol w="2708275"/>
              </a:tblGrid>
              <a:tr h="143774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El día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(fecha)</a:t>
                      </a:r>
                    </a:p>
                  </a:txBody>
                  <a:tcPr marL="54000" marR="54000" marT="36006" marB="3600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En .. (lugar/ latitud)</a:t>
                      </a:r>
                    </a:p>
                  </a:txBody>
                  <a:tcPr marL="54000" marR="54000" marT="36006" marB="3600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Ocurrirá … (Predicción)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s-E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marL="54000" marR="54000" marT="36006" marB="3600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4792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s-E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marL="54000" marR="54000" marT="36006" marB="3600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s-E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marL="54000" marR="54000" marT="36006" marB="3600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s-E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marL="54000" marR="54000" marT="36006" marB="3600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4792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s-E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marL="54000" marR="54000" marT="36006" marB="3600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s-E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marL="54000" marR="54000" marT="36006" marB="3600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s-E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marL="54000" marR="54000" marT="36006" marB="3600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4792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s-E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marL="54000" marR="54000" marT="36006" marB="3600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s-E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marL="54000" marR="54000" marT="36006" marB="3600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s-E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marL="54000" marR="54000" marT="36006" marB="3600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 name="Marcador de pie de página 1"/>
          <p:cNvSpPr>
            <a:spLocks noGrp="1"/>
          </p:cNvSpPr>
          <p:nvPr>
            <p:ph type="ftr" sz="quarter" idx="12"/>
          </p:nvPr>
        </p:nvSpPr>
        <p:spPr/>
        <p:txBody>
          <a:bodyPr/>
          <a:lstStyle/>
          <a:p>
            <a:pPr>
              <a:defRPr/>
            </a:pPr>
            <a:r>
              <a:rPr lang="es-ES"/>
              <a:t>Joaquín Martínez Torregrosa. Didáctica de las Ciencias Experimentales. Universidad de Alicante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8242" name="Group 2"/>
          <p:cNvGrpSpPr>
            <a:grpSpLocks/>
          </p:cNvGrpSpPr>
          <p:nvPr/>
        </p:nvGrpSpPr>
        <p:grpSpPr bwMode="auto">
          <a:xfrm>
            <a:off x="568325" y="620713"/>
            <a:ext cx="7567613" cy="647700"/>
            <a:chOff x="358" y="391"/>
            <a:chExt cx="4767" cy="408"/>
          </a:xfrm>
        </p:grpSpPr>
        <p:sp>
          <p:nvSpPr>
            <p:cNvPr id="9249" name="Text Box 3"/>
            <p:cNvSpPr txBox="1">
              <a:spLocks noChangeAspect="1" noChangeArrowheads="1"/>
            </p:cNvSpPr>
            <p:nvPr/>
          </p:nvSpPr>
          <p:spPr bwMode="auto">
            <a:xfrm>
              <a:off x="358" y="391"/>
              <a:ext cx="2148" cy="363"/>
            </a:xfrm>
            <a:prstGeom prst="rect">
              <a:avLst/>
            </a:prstGeom>
            <a:noFill/>
            <a:ln w="9525">
              <a:noFill/>
              <a:miter lim="800000"/>
              <a:headEnd/>
              <a:tailEnd/>
            </a:ln>
          </p:spPr>
          <p:txBody>
            <a:bodyPr/>
            <a:lstStyle/>
            <a:p>
              <a:pPr algn="ctr">
                <a:defRPr/>
              </a:pPr>
              <a:r>
                <a:rPr lang="es-ES" sz="2400" b="1">
                  <a:solidFill>
                    <a:srgbClr val="FFFFFF"/>
                  </a:solidFill>
                  <a:latin typeface="Tahoma" pitchFamily="32" charset="0"/>
                  <a:cs typeface="+mn-cs"/>
                </a:rPr>
                <a:t>Solsticio de verano</a:t>
              </a:r>
              <a:endParaRPr lang="es-ES" sz="2400">
                <a:solidFill>
                  <a:srgbClr val="FFFFFF"/>
                </a:solidFill>
                <a:latin typeface="Tahoma" pitchFamily="32" charset="0"/>
                <a:cs typeface="+mn-cs"/>
              </a:endParaRPr>
            </a:p>
          </p:txBody>
        </p:sp>
        <p:sp>
          <p:nvSpPr>
            <p:cNvPr id="9250" name="Text Box 4"/>
            <p:cNvSpPr txBox="1">
              <a:spLocks noChangeAspect="1" noChangeArrowheads="1"/>
            </p:cNvSpPr>
            <p:nvPr/>
          </p:nvSpPr>
          <p:spPr bwMode="auto">
            <a:xfrm>
              <a:off x="2245" y="391"/>
              <a:ext cx="2880" cy="408"/>
            </a:xfrm>
            <a:prstGeom prst="rect">
              <a:avLst/>
            </a:prstGeom>
            <a:noFill/>
            <a:ln w="9525">
              <a:noFill/>
              <a:miter lim="800000"/>
              <a:headEnd/>
              <a:tailEnd/>
            </a:ln>
          </p:spPr>
          <p:txBody>
            <a:bodyPr/>
            <a:lstStyle/>
            <a:p>
              <a:pPr algn="ctr">
                <a:defRPr/>
              </a:pPr>
              <a:r>
                <a:rPr lang="es-ES" sz="2400">
                  <a:solidFill>
                    <a:srgbClr val="FFFFFF"/>
                  </a:solidFill>
                  <a:latin typeface="Tahoma" pitchFamily="32" charset="0"/>
                  <a:cs typeface="+mn-cs"/>
                </a:rPr>
                <a:t>Vista lateral del planeta</a:t>
              </a:r>
            </a:p>
          </p:txBody>
        </p:sp>
      </p:grpSp>
      <p:sp>
        <p:nvSpPr>
          <p:cNvPr id="9219" name="Oval 5"/>
          <p:cNvSpPr>
            <a:spLocks noChangeAspect="1" noChangeArrowheads="1"/>
          </p:cNvSpPr>
          <p:nvPr/>
        </p:nvSpPr>
        <p:spPr bwMode="auto">
          <a:xfrm>
            <a:off x="1844675" y="2100263"/>
            <a:ext cx="3322638" cy="3324225"/>
          </a:xfrm>
          <a:prstGeom prst="ellipse">
            <a:avLst/>
          </a:prstGeom>
          <a:noFill/>
          <a:ln w="19050">
            <a:solidFill>
              <a:schemeClr val="tx1"/>
            </a:solidFill>
            <a:round/>
            <a:headEnd/>
            <a:tailEnd/>
          </a:ln>
        </p:spPr>
        <p:txBody>
          <a:bodyPr/>
          <a:lstStyle/>
          <a:p>
            <a:pPr>
              <a:defRPr/>
            </a:pPr>
            <a:endParaRPr lang="es-ES">
              <a:solidFill>
                <a:srgbClr val="FFFFFF"/>
              </a:solidFill>
              <a:latin typeface="Arial" charset="0"/>
              <a:cs typeface="+mn-cs"/>
            </a:endParaRPr>
          </a:p>
        </p:txBody>
      </p:sp>
      <p:sp>
        <p:nvSpPr>
          <p:cNvPr id="9220" name="Line 6"/>
          <p:cNvSpPr>
            <a:spLocks noChangeAspect="1" noChangeShapeType="1"/>
          </p:cNvSpPr>
          <p:nvPr/>
        </p:nvSpPr>
        <p:spPr bwMode="auto">
          <a:xfrm>
            <a:off x="3508375" y="1727200"/>
            <a:ext cx="0" cy="3681413"/>
          </a:xfrm>
          <a:prstGeom prst="line">
            <a:avLst/>
          </a:prstGeom>
          <a:noFill/>
          <a:ln w="9525">
            <a:solidFill>
              <a:schemeClr val="tx1"/>
            </a:solidFill>
            <a:round/>
            <a:headEnd type="triangle" w="med" len="med"/>
            <a:tailEnd/>
          </a:ln>
        </p:spPr>
        <p:txBody>
          <a:bodyPr/>
          <a:lstStyle/>
          <a:p>
            <a:pPr>
              <a:defRPr/>
            </a:pPr>
            <a:endParaRPr lang="es-ES">
              <a:solidFill>
                <a:srgbClr val="FFFFFF"/>
              </a:solidFill>
              <a:latin typeface="Arial" charset="0"/>
              <a:cs typeface="+mn-cs"/>
            </a:endParaRPr>
          </a:p>
        </p:txBody>
      </p:sp>
      <p:sp>
        <p:nvSpPr>
          <p:cNvPr id="9221" name="Line 7"/>
          <p:cNvSpPr>
            <a:spLocks noChangeAspect="1" noChangeShapeType="1"/>
          </p:cNvSpPr>
          <p:nvPr/>
        </p:nvSpPr>
        <p:spPr bwMode="auto">
          <a:xfrm rot="20220000" flipH="1">
            <a:off x="5768975" y="2017713"/>
            <a:ext cx="2493963" cy="1587"/>
          </a:xfrm>
          <a:prstGeom prst="line">
            <a:avLst/>
          </a:prstGeom>
          <a:noFill/>
          <a:ln w="19050">
            <a:solidFill>
              <a:srgbClr val="FFFF66"/>
            </a:solidFill>
            <a:round/>
            <a:headEnd/>
            <a:tailEnd type="triangle" w="med" len="med"/>
          </a:ln>
        </p:spPr>
        <p:txBody>
          <a:bodyPr/>
          <a:lstStyle/>
          <a:p>
            <a:pPr>
              <a:defRPr/>
            </a:pPr>
            <a:endParaRPr lang="es-ES">
              <a:solidFill>
                <a:srgbClr val="FFFFFF"/>
              </a:solidFill>
              <a:latin typeface="Arial" charset="0"/>
              <a:cs typeface="+mn-cs"/>
            </a:endParaRPr>
          </a:p>
        </p:txBody>
      </p:sp>
      <p:sp>
        <p:nvSpPr>
          <p:cNvPr id="9222" name="Line 8"/>
          <p:cNvSpPr>
            <a:spLocks noChangeAspect="1" noChangeShapeType="1"/>
          </p:cNvSpPr>
          <p:nvPr/>
        </p:nvSpPr>
        <p:spPr bwMode="auto">
          <a:xfrm rot="20220000" flipH="1">
            <a:off x="5768975" y="2571750"/>
            <a:ext cx="2493963" cy="1588"/>
          </a:xfrm>
          <a:prstGeom prst="line">
            <a:avLst/>
          </a:prstGeom>
          <a:noFill/>
          <a:ln w="19050">
            <a:solidFill>
              <a:srgbClr val="FFFF66"/>
            </a:solidFill>
            <a:round/>
            <a:headEnd/>
            <a:tailEnd type="triangle" w="med" len="med"/>
          </a:ln>
        </p:spPr>
        <p:txBody>
          <a:bodyPr/>
          <a:lstStyle/>
          <a:p>
            <a:pPr>
              <a:defRPr/>
            </a:pPr>
            <a:endParaRPr lang="es-ES">
              <a:solidFill>
                <a:srgbClr val="FFFFFF"/>
              </a:solidFill>
              <a:latin typeface="Arial" charset="0"/>
              <a:cs typeface="+mn-cs"/>
            </a:endParaRPr>
          </a:p>
        </p:txBody>
      </p:sp>
      <p:sp>
        <p:nvSpPr>
          <p:cNvPr id="9223" name="Line 9"/>
          <p:cNvSpPr>
            <a:spLocks noChangeAspect="1" noChangeShapeType="1"/>
          </p:cNvSpPr>
          <p:nvPr/>
        </p:nvSpPr>
        <p:spPr bwMode="auto">
          <a:xfrm rot="20220000" flipH="1">
            <a:off x="5768975" y="3125788"/>
            <a:ext cx="2493963" cy="1587"/>
          </a:xfrm>
          <a:prstGeom prst="line">
            <a:avLst/>
          </a:prstGeom>
          <a:noFill/>
          <a:ln w="19050">
            <a:solidFill>
              <a:srgbClr val="FFFF66"/>
            </a:solidFill>
            <a:round/>
            <a:headEnd/>
            <a:tailEnd type="triangle" w="med" len="med"/>
          </a:ln>
        </p:spPr>
        <p:txBody>
          <a:bodyPr/>
          <a:lstStyle/>
          <a:p>
            <a:pPr>
              <a:defRPr/>
            </a:pPr>
            <a:endParaRPr lang="es-ES">
              <a:solidFill>
                <a:srgbClr val="FFFFFF"/>
              </a:solidFill>
              <a:latin typeface="Arial" charset="0"/>
              <a:cs typeface="+mn-cs"/>
            </a:endParaRPr>
          </a:p>
        </p:txBody>
      </p:sp>
      <p:sp>
        <p:nvSpPr>
          <p:cNvPr id="9224" name="Line 10"/>
          <p:cNvSpPr>
            <a:spLocks noChangeAspect="1" noChangeShapeType="1"/>
          </p:cNvSpPr>
          <p:nvPr/>
        </p:nvSpPr>
        <p:spPr bwMode="auto">
          <a:xfrm rot="20220000" flipH="1">
            <a:off x="5768975" y="3679825"/>
            <a:ext cx="2493963" cy="1588"/>
          </a:xfrm>
          <a:prstGeom prst="line">
            <a:avLst/>
          </a:prstGeom>
          <a:noFill/>
          <a:ln w="19050">
            <a:solidFill>
              <a:srgbClr val="FFFF66"/>
            </a:solidFill>
            <a:round/>
            <a:headEnd/>
            <a:tailEnd type="triangle" w="med" len="med"/>
          </a:ln>
        </p:spPr>
        <p:txBody>
          <a:bodyPr/>
          <a:lstStyle/>
          <a:p>
            <a:pPr>
              <a:defRPr/>
            </a:pPr>
            <a:endParaRPr lang="es-ES">
              <a:solidFill>
                <a:srgbClr val="FFFFFF"/>
              </a:solidFill>
              <a:latin typeface="Arial" charset="0"/>
              <a:cs typeface="+mn-cs"/>
            </a:endParaRPr>
          </a:p>
        </p:txBody>
      </p:sp>
      <p:sp>
        <p:nvSpPr>
          <p:cNvPr id="9225" name="Line 11"/>
          <p:cNvSpPr>
            <a:spLocks noChangeAspect="1" noChangeShapeType="1"/>
          </p:cNvSpPr>
          <p:nvPr/>
        </p:nvSpPr>
        <p:spPr bwMode="auto">
          <a:xfrm rot="20220000" flipH="1">
            <a:off x="5815013" y="4251325"/>
            <a:ext cx="2424112" cy="1588"/>
          </a:xfrm>
          <a:prstGeom prst="line">
            <a:avLst/>
          </a:prstGeom>
          <a:noFill/>
          <a:ln w="19050">
            <a:solidFill>
              <a:srgbClr val="FFFF66"/>
            </a:solidFill>
            <a:round/>
            <a:headEnd/>
            <a:tailEnd type="triangle" w="med" len="med"/>
          </a:ln>
        </p:spPr>
        <p:txBody>
          <a:bodyPr/>
          <a:lstStyle/>
          <a:p>
            <a:pPr>
              <a:defRPr/>
            </a:pPr>
            <a:endParaRPr lang="es-ES">
              <a:solidFill>
                <a:srgbClr val="FFFFFF"/>
              </a:solidFill>
              <a:latin typeface="Arial" charset="0"/>
              <a:cs typeface="+mn-cs"/>
            </a:endParaRPr>
          </a:p>
        </p:txBody>
      </p:sp>
      <p:sp>
        <p:nvSpPr>
          <p:cNvPr id="9226" name="Line 12"/>
          <p:cNvSpPr>
            <a:spLocks noChangeAspect="1" noChangeShapeType="1"/>
          </p:cNvSpPr>
          <p:nvPr/>
        </p:nvSpPr>
        <p:spPr bwMode="auto">
          <a:xfrm rot="-1380000">
            <a:off x="3529013" y="2093913"/>
            <a:ext cx="0" cy="3330575"/>
          </a:xfrm>
          <a:prstGeom prst="line">
            <a:avLst/>
          </a:prstGeom>
          <a:noFill/>
          <a:ln w="9525">
            <a:solidFill>
              <a:schemeClr val="tx1"/>
            </a:solidFill>
            <a:prstDash val="dash"/>
            <a:round/>
            <a:headEnd/>
            <a:tailEnd/>
          </a:ln>
        </p:spPr>
        <p:txBody>
          <a:bodyPr/>
          <a:lstStyle/>
          <a:p>
            <a:pPr>
              <a:defRPr/>
            </a:pPr>
            <a:endParaRPr lang="es-ES">
              <a:solidFill>
                <a:srgbClr val="FFFFFF"/>
              </a:solidFill>
              <a:latin typeface="Arial" charset="0"/>
              <a:cs typeface="+mn-cs"/>
            </a:endParaRPr>
          </a:p>
        </p:txBody>
      </p:sp>
      <p:grpSp>
        <p:nvGrpSpPr>
          <p:cNvPr id="138251" name="Group 13"/>
          <p:cNvGrpSpPr>
            <a:grpSpLocks/>
          </p:cNvGrpSpPr>
          <p:nvPr/>
        </p:nvGrpSpPr>
        <p:grpSpPr bwMode="auto">
          <a:xfrm rot="-1380000">
            <a:off x="1993900" y="2489200"/>
            <a:ext cx="1566863" cy="3182938"/>
            <a:chOff x="1208" y="1364"/>
            <a:chExt cx="987" cy="2005"/>
          </a:xfrm>
        </p:grpSpPr>
        <p:sp>
          <p:nvSpPr>
            <p:cNvPr id="9242" name="Line 14"/>
            <p:cNvSpPr>
              <a:spLocks noChangeAspect="1" noChangeShapeType="1"/>
            </p:cNvSpPr>
            <p:nvPr/>
          </p:nvSpPr>
          <p:spPr bwMode="auto">
            <a:xfrm flipH="1">
              <a:off x="1481" y="1361"/>
              <a:ext cx="712" cy="283"/>
            </a:xfrm>
            <a:prstGeom prst="line">
              <a:avLst/>
            </a:prstGeom>
            <a:noFill/>
            <a:ln w="9525">
              <a:solidFill>
                <a:schemeClr val="tx1"/>
              </a:solidFill>
              <a:round/>
              <a:headEnd/>
              <a:tailEnd/>
            </a:ln>
          </p:spPr>
          <p:txBody>
            <a:bodyPr/>
            <a:lstStyle/>
            <a:p>
              <a:pPr>
                <a:defRPr/>
              </a:pPr>
              <a:endParaRPr lang="es-ES">
                <a:solidFill>
                  <a:srgbClr val="FFFFFF"/>
                </a:solidFill>
                <a:latin typeface="Arial" charset="0"/>
                <a:cs typeface="+mn-cs"/>
              </a:endParaRPr>
            </a:p>
          </p:txBody>
        </p:sp>
        <p:sp>
          <p:nvSpPr>
            <p:cNvPr id="9243" name="Line 15"/>
            <p:cNvSpPr>
              <a:spLocks noChangeAspect="1" noChangeShapeType="1"/>
            </p:cNvSpPr>
            <p:nvPr/>
          </p:nvSpPr>
          <p:spPr bwMode="auto">
            <a:xfrm flipH="1">
              <a:off x="1236" y="1605"/>
              <a:ext cx="956" cy="398"/>
            </a:xfrm>
            <a:prstGeom prst="line">
              <a:avLst/>
            </a:prstGeom>
            <a:noFill/>
            <a:ln w="9525">
              <a:solidFill>
                <a:schemeClr val="tx1"/>
              </a:solidFill>
              <a:round/>
              <a:headEnd/>
              <a:tailEnd/>
            </a:ln>
          </p:spPr>
          <p:txBody>
            <a:bodyPr/>
            <a:lstStyle/>
            <a:p>
              <a:pPr>
                <a:defRPr/>
              </a:pPr>
              <a:endParaRPr lang="es-ES">
                <a:solidFill>
                  <a:srgbClr val="FFFFFF"/>
                </a:solidFill>
                <a:latin typeface="Arial" charset="0"/>
                <a:cs typeface="+mn-cs"/>
              </a:endParaRPr>
            </a:p>
          </p:txBody>
        </p:sp>
        <p:sp>
          <p:nvSpPr>
            <p:cNvPr id="9244" name="Line 16"/>
            <p:cNvSpPr>
              <a:spLocks noChangeAspect="1" noChangeShapeType="1"/>
            </p:cNvSpPr>
            <p:nvPr/>
          </p:nvSpPr>
          <p:spPr bwMode="auto">
            <a:xfrm flipH="1">
              <a:off x="1205" y="1873"/>
              <a:ext cx="987" cy="490"/>
            </a:xfrm>
            <a:prstGeom prst="line">
              <a:avLst/>
            </a:prstGeom>
            <a:noFill/>
            <a:ln w="9525">
              <a:solidFill>
                <a:schemeClr val="tx1"/>
              </a:solidFill>
              <a:round/>
              <a:headEnd/>
              <a:tailEnd/>
            </a:ln>
          </p:spPr>
          <p:txBody>
            <a:bodyPr/>
            <a:lstStyle/>
            <a:p>
              <a:pPr>
                <a:defRPr/>
              </a:pPr>
              <a:endParaRPr lang="es-ES">
                <a:solidFill>
                  <a:srgbClr val="FFFFFF"/>
                </a:solidFill>
                <a:latin typeface="Arial" charset="0"/>
                <a:cs typeface="+mn-cs"/>
              </a:endParaRPr>
            </a:p>
          </p:txBody>
        </p:sp>
        <p:sp>
          <p:nvSpPr>
            <p:cNvPr id="9245" name="Line 17"/>
            <p:cNvSpPr>
              <a:spLocks noChangeAspect="1" noChangeShapeType="1"/>
            </p:cNvSpPr>
            <p:nvPr/>
          </p:nvSpPr>
          <p:spPr bwMode="auto">
            <a:xfrm flipH="1">
              <a:off x="1299" y="2178"/>
              <a:ext cx="895" cy="462"/>
            </a:xfrm>
            <a:prstGeom prst="line">
              <a:avLst/>
            </a:prstGeom>
            <a:noFill/>
            <a:ln w="9525">
              <a:solidFill>
                <a:schemeClr val="tx1"/>
              </a:solidFill>
              <a:round/>
              <a:headEnd/>
              <a:tailEnd/>
            </a:ln>
          </p:spPr>
          <p:txBody>
            <a:bodyPr/>
            <a:lstStyle/>
            <a:p>
              <a:pPr>
                <a:defRPr/>
              </a:pPr>
              <a:endParaRPr lang="es-ES">
                <a:solidFill>
                  <a:srgbClr val="FFFFFF"/>
                </a:solidFill>
                <a:latin typeface="Arial" charset="0"/>
                <a:cs typeface="+mn-cs"/>
              </a:endParaRPr>
            </a:p>
          </p:txBody>
        </p:sp>
        <p:sp>
          <p:nvSpPr>
            <p:cNvPr id="9246" name="Line 18"/>
            <p:cNvSpPr>
              <a:spLocks noChangeAspect="1" noChangeShapeType="1"/>
            </p:cNvSpPr>
            <p:nvPr/>
          </p:nvSpPr>
          <p:spPr bwMode="auto">
            <a:xfrm flipH="1">
              <a:off x="1414" y="2533"/>
              <a:ext cx="766" cy="444"/>
            </a:xfrm>
            <a:prstGeom prst="line">
              <a:avLst/>
            </a:prstGeom>
            <a:noFill/>
            <a:ln w="9525">
              <a:solidFill>
                <a:schemeClr val="tx1"/>
              </a:solidFill>
              <a:round/>
              <a:headEnd/>
              <a:tailEnd/>
            </a:ln>
          </p:spPr>
          <p:txBody>
            <a:bodyPr/>
            <a:lstStyle/>
            <a:p>
              <a:pPr>
                <a:defRPr/>
              </a:pPr>
              <a:endParaRPr lang="es-ES">
                <a:solidFill>
                  <a:srgbClr val="FFFFFF"/>
                </a:solidFill>
                <a:latin typeface="Arial" charset="0"/>
                <a:cs typeface="+mn-cs"/>
              </a:endParaRPr>
            </a:p>
          </p:txBody>
        </p:sp>
        <p:sp>
          <p:nvSpPr>
            <p:cNvPr id="9247" name="Line 19"/>
            <p:cNvSpPr>
              <a:spLocks noChangeAspect="1" noChangeShapeType="1"/>
            </p:cNvSpPr>
            <p:nvPr/>
          </p:nvSpPr>
          <p:spPr bwMode="auto">
            <a:xfrm flipH="1">
              <a:off x="1611" y="2893"/>
              <a:ext cx="582" cy="321"/>
            </a:xfrm>
            <a:prstGeom prst="line">
              <a:avLst/>
            </a:prstGeom>
            <a:noFill/>
            <a:ln w="9525">
              <a:solidFill>
                <a:schemeClr val="tx1"/>
              </a:solidFill>
              <a:round/>
              <a:headEnd/>
              <a:tailEnd/>
            </a:ln>
          </p:spPr>
          <p:txBody>
            <a:bodyPr/>
            <a:lstStyle/>
            <a:p>
              <a:pPr>
                <a:defRPr/>
              </a:pPr>
              <a:endParaRPr lang="es-ES">
                <a:solidFill>
                  <a:srgbClr val="FFFFFF"/>
                </a:solidFill>
                <a:latin typeface="Arial" charset="0"/>
                <a:cs typeface="+mn-cs"/>
              </a:endParaRPr>
            </a:p>
          </p:txBody>
        </p:sp>
        <p:sp>
          <p:nvSpPr>
            <p:cNvPr id="9248" name="Line 20"/>
            <p:cNvSpPr>
              <a:spLocks noChangeAspect="1" noChangeShapeType="1"/>
            </p:cNvSpPr>
            <p:nvPr/>
          </p:nvSpPr>
          <p:spPr bwMode="auto">
            <a:xfrm flipH="1">
              <a:off x="1917" y="3212"/>
              <a:ext cx="276" cy="154"/>
            </a:xfrm>
            <a:prstGeom prst="line">
              <a:avLst/>
            </a:prstGeom>
            <a:noFill/>
            <a:ln w="9525">
              <a:solidFill>
                <a:schemeClr val="tx1"/>
              </a:solidFill>
              <a:round/>
              <a:headEnd/>
              <a:tailEnd/>
            </a:ln>
          </p:spPr>
          <p:txBody>
            <a:bodyPr/>
            <a:lstStyle/>
            <a:p>
              <a:pPr>
                <a:defRPr/>
              </a:pPr>
              <a:endParaRPr lang="es-ES">
                <a:solidFill>
                  <a:srgbClr val="FFFFFF"/>
                </a:solidFill>
                <a:latin typeface="Arial" charset="0"/>
                <a:cs typeface="+mn-cs"/>
              </a:endParaRPr>
            </a:p>
          </p:txBody>
        </p:sp>
      </p:grpSp>
      <p:sp>
        <p:nvSpPr>
          <p:cNvPr id="9228" name="Line 21"/>
          <p:cNvSpPr>
            <a:spLocks noChangeShapeType="1"/>
          </p:cNvSpPr>
          <p:nvPr/>
        </p:nvSpPr>
        <p:spPr bwMode="auto">
          <a:xfrm>
            <a:off x="3500438" y="3663950"/>
            <a:ext cx="5084762" cy="0"/>
          </a:xfrm>
          <a:prstGeom prst="line">
            <a:avLst/>
          </a:prstGeom>
          <a:noFill/>
          <a:ln w="9525">
            <a:solidFill>
              <a:schemeClr val="tx1"/>
            </a:solidFill>
            <a:prstDash val="dash"/>
            <a:round/>
            <a:headEnd/>
            <a:tailEnd/>
          </a:ln>
        </p:spPr>
        <p:txBody>
          <a:bodyPr/>
          <a:lstStyle/>
          <a:p>
            <a:pPr>
              <a:defRPr/>
            </a:pPr>
            <a:endParaRPr lang="es-ES">
              <a:solidFill>
                <a:srgbClr val="FFFFFF"/>
              </a:solidFill>
              <a:latin typeface="Arial" charset="0"/>
              <a:cs typeface="+mn-cs"/>
            </a:endParaRPr>
          </a:p>
        </p:txBody>
      </p:sp>
      <p:grpSp>
        <p:nvGrpSpPr>
          <p:cNvPr id="4" name="Group 22"/>
          <p:cNvGrpSpPr>
            <a:grpSpLocks/>
          </p:cNvGrpSpPr>
          <p:nvPr/>
        </p:nvGrpSpPr>
        <p:grpSpPr bwMode="auto">
          <a:xfrm>
            <a:off x="4267200" y="3284538"/>
            <a:ext cx="782638" cy="395287"/>
            <a:chOff x="2688" y="2069"/>
            <a:chExt cx="493" cy="249"/>
          </a:xfrm>
        </p:grpSpPr>
        <p:sp>
          <p:nvSpPr>
            <p:cNvPr id="9240" name="Text Box 23"/>
            <p:cNvSpPr txBox="1">
              <a:spLocks noChangeArrowheads="1"/>
            </p:cNvSpPr>
            <p:nvPr/>
          </p:nvSpPr>
          <p:spPr bwMode="auto">
            <a:xfrm>
              <a:off x="2836" y="2069"/>
              <a:ext cx="345" cy="231"/>
            </a:xfrm>
            <a:prstGeom prst="rect">
              <a:avLst/>
            </a:prstGeom>
            <a:noFill/>
            <a:ln w="9525">
              <a:noFill/>
              <a:miter lim="800000"/>
              <a:headEnd/>
              <a:tailEnd/>
            </a:ln>
          </p:spPr>
          <p:txBody>
            <a:bodyPr wrap="none">
              <a:spAutoFit/>
            </a:bodyPr>
            <a:lstStyle/>
            <a:p>
              <a:pPr>
                <a:defRPr/>
              </a:pPr>
              <a:r>
                <a:rPr lang="es-ES_tradnl">
                  <a:solidFill>
                    <a:srgbClr val="FFFFFF"/>
                  </a:solidFill>
                  <a:latin typeface="Tahoma" pitchFamily="32" charset="0"/>
                  <a:cs typeface="+mn-cs"/>
                </a:rPr>
                <a:t>23º</a:t>
              </a:r>
              <a:endParaRPr lang="es-ES">
                <a:solidFill>
                  <a:srgbClr val="FFFFFF"/>
                </a:solidFill>
                <a:latin typeface="Tahoma" pitchFamily="32" charset="0"/>
                <a:cs typeface="+mn-cs"/>
              </a:endParaRPr>
            </a:p>
          </p:txBody>
        </p:sp>
        <p:sp>
          <p:nvSpPr>
            <p:cNvPr id="9241" name="Arc 24"/>
            <p:cNvSpPr>
              <a:spLocks/>
            </p:cNvSpPr>
            <p:nvPr/>
          </p:nvSpPr>
          <p:spPr bwMode="auto">
            <a:xfrm>
              <a:off x="2688" y="2100"/>
              <a:ext cx="154" cy="218"/>
            </a:xfrm>
            <a:custGeom>
              <a:avLst/>
              <a:gdLst>
                <a:gd name="T0" fmla="*/ 0 w 21600"/>
                <a:gd name="T1" fmla="*/ 0 h 40859"/>
                <a:gd name="T2" fmla="*/ 70 w 21600"/>
                <a:gd name="T3" fmla="*/ 218 h 40859"/>
                <a:gd name="T4" fmla="*/ 0 w 21600"/>
                <a:gd name="T5" fmla="*/ 115 h 40859"/>
                <a:gd name="T6" fmla="*/ 0 60000 65536"/>
                <a:gd name="T7" fmla="*/ 0 60000 65536"/>
                <a:gd name="T8" fmla="*/ 0 60000 65536"/>
                <a:gd name="T9" fmla="*/ 0 w 21600"/>
                <a:gd name="T10" fmla="*/ 0 h 40859"/>
                <a:gd name="T11" fmla="*/ 21600 w 21600"/>
                <a:gd name="T12" fmla="*/ 40859 h 40859"/>
              </a:gdLst>
              <a:ahLst/>
              <a:cxnLst>
                <a:cxn ang="T6">
                  <a:pos x="T0" y="T1"/>
                </a:cxn>
                <a:cxn ang="T7">
                  <a:pos x="T2" y="T3"/>
                </a:cxn>
                <a:cxn ang="T8">
                  <a:pos x="T4" y="T5"/>
                </a:cxn>
              </a:cxnLst>
              <a:rect l="T9" t="T10" r="T11" b="T12"/>
              <a:pathLst>
                <a:path w="21600" h="40859" fill="none" extrusionOk="0">
                  <a:moveTo>
                    <a:pt x="-1" y="0"/>
                  </a:moveTo>
                  <a:cubicBezTo>
                    <a:pt x="11929" y="0"/>
                    <a:pt x="21600" y="9670"/>
                    <a:pt x="21600" y="21600"/>
                  </a:cubicBezTo>
                  <a:cubicBezTo>
                    <a:pt x="21600" y="29733"/>
                    <a:pt x="17031" y="37177"/>
                    <a:pt x="9779" y="40859"/>
                  </a:cubicBezTo>
                </a:path>
                <a:path w="21600" h="40859" stroke="0" extrusionOk="0">
                  <a:moveTo>
                    <a:pt x="-1" y="0"/>
                  </a:moveTo>
                  <a:cubicBezTo>
                    <a:pt x="11929" y="0"/>
                    <a:pt x="21600" y="9670"/>
                    <a:pt x="21600" y="21600"/>
                  </a:cubicBezTo>
                  <a:cubicBezTo>
                    <a:pt x="21600" y="29733"/>
                    <a:pt x="17031" y="37177"/>
                    <a:pt x="9779" y="40859"/>
                  </a:cubicBezTo>
                  <a:lnTo>
                    <a:pt x="0" y="21600"/>
                  </a:lnTo>
                  <a:close/>
                </a:path>
              </a:pathLst>
            </a:custGeom>
            <a:noFill/>
            <a:ln w="9525">
              <a:solidFill>
                <a:schemeClr val="tx1"/>
              </a:solidFill>
              <a:round/>
              <a:headEnd/>
              <a:tailEnd/>
            </a:ln>
          </p:spPr>
          <p:txBody>
            <a:bodyPr wrap="none" anchor="ctr"/>
            <a:lstStyle/>
            <a:p>
              <a:pPr>
                <a:defRPr/>
              </a:pPr>
              <a:endParaRPr lang="es-ES">
                <a:solidFill>
                  <a:srgbClr val="FFFFFF"/>
                </a:solidFill>
                <a:latin typeface="Arial" charset="0"/>
                <a:cs typeface="+mn-cs"/>
              </a:endParaRPr>
            </a:p>
          </p:txBody>
        </p:sp>
      </p:grpSp>
      <p:grpSp>
        <p:nvGrpSpPr>
          <p:cNvPr id="5" name="Group 25"/>
          <p:cNvGrpSpPr>
            <a:grpSpLocks/>
          </p:cNvGrpSpPr>
          <p:nvPr/>
        </p:nvGrpSpPr>
        <p:grpSpPr bwMode="auto">
          <a:xfrm>
            <a:off x="3362325" y="2562225"/>
            <a:ext cx="3984625" cy="828675"/>
            <a:chOff x="2118" y="1614"/>
            <a:chExt cx="2510" cy="522"/>
          </a:xfrm>
        </p:grpSpPr>
        <p:sp>
          <p:nvSpPr>
            <p:cNvPr id="9237" name="Line 26"/>
            <p:cNvSpPr>
              <a:spLocks noChangeAspect="1" noChangeShapeType="1"/>
            </p:cNvSpPr>
            <p:nvPr/>
          </p:nvSpPr>
          <p:spPr bwMode="auto">
            <a:xfrm rot="20220000" flipH="1">
              <a:off x="2118" y="1854"/>
              <a:ext cx="2364" cy="2"/>
            </a:xfrm>
            <a:prstGeom prst="line">
              <a:avLst/>
            </a:prstGeom>
            <a:noFill/>
            <a:ln w="19050">
              <a:solidFill>
                <a:schemeClr val="tx1"/>
              </a:solidFill>
              <a:prstDash val="dash"/>
              <a:round/>
              <a:headEnd/>
              <a:tailEnd/>
            </a:ln>
          </p:spPr>
          <p:txBody>
            <a:bodyPr/>
            <a:lstStyle/>
            <a:p>
              <a:pPr>
                <a:defRPr/>
              </a:pPr>
              <a:endParaRPr lang="es-ES">
                <a:solidFill>
                  <a:srgbClr val="FFFFFF"/>
                </a:solidFill>
                <a:latin typeface="Arial" charset="0"/>
                <a:cs typeface="+mn-cs"/>
              </a:endParaRPr>
            </a:p>
          </p:txBody>
        </p:sp>
        <p:sp>
          <p:nvSpPr>
            <p:cNvPr id="9238" name="Line 27"/>
            <p:cNvSpPr>
              <a:spLocks noChangeAspect="1" noChangeShapeType="1"/>
            </p:cNvSpPr>
            <p:nvPr/>
          </p:nvSpPr>
          <p:spPr bwMode="auto">
            <a:xfrm rot="20220000" flipH="1">
              <a:off x="3101" y="1614"/>
              <a:ext cx="1527" cy="1"/>
            </a:xfrm>
            <a:prstGeom prst="line">
              <a:avLst/>
            </a:prstGeom>
            <a:noFill/>
            <a:ln w="28575">
              <a:solidFill>
                <a:srgbClr val="FFFF66"/>
              </a:solidFill>
              <a:round/>
              <a:headEnd/>
              <a:tailEnd type="triangle" w="med" len="med"/>
            </a:ln>
          </p:spPr>
          <p:txBody>
            <a:bodyPr/>
            <a:lstStyle/>
            <a:p>
              <a:pPr>
                <a:defRPr/>
              </a:pPr>
              <a:endParaRPr lang="es-ES">
                <a:solidFill>
                  <a:srgbClr val="FFFFFF"/>
                </a:solidFill>
                <a:latin typeface="Arial" charset="0"/>
                <a:cs typeface="+mn-cs"/>
              </a:endParaRPr>
            </a:p>
          </p:txBody>
        </p:sp>
        <p:sp>
          <p:nvSpPr>
            <p:cNvPr id="9239" name="Line 28"/>
            <p:cNvSpPr>
              <a:spLocks noChangeAspect="1" noChangeShapeType="1"/>
            </p:cNvSpPr>
            <p:nvPr/>
          </p:nvSpPr>
          <p:spPr bwMode="auto">
            <a:xfrm rot="14820000" flipH="1">
              <a:off x="2940" y="1909"/>
              <a:ext cx="453" cy="1"/>
            </a:xfrm>
            <a:prstGeom prst="line">
              <a:avLst/>
            </a:prstGeom>
            <a:noFill/>
            <a:ln w="38100">
              <a:solidFill>
                <a:schemeClr val="tx1"/>
              </a:solidFill>
              <a:round/>
              <a:headEnd/>
              <a:tailEnd/>
            </a:ln>
          </p:spPr>
          <p:txBody>
            <a:bodyPr/>
            <a:lstStyle/>
            <a:p>
              <a:pPr>
                <a:defRPr/>
              </a:pPr>
              <a:endParaRPr lang="es-ES">
                <a:solidFill>
                  <a:srgbClr val="FFFFFF"/>
                </a:solidFill>
                <a:latin typeface="Arial" charset="0"/>
                <a:cs typeface="+mn-cs"/>
              </a:endParaRPr>
            </a:p>
          </p:txBody>
        </p:sp>
      </p:grpSp>
      <p:grpSp>
        <p:nvGrpSpPr>
          <p:cNvPr id="6" name="Group 29"/>
          <p:cNvGrpSpPr>
            <a:grpSpLocks/>
          </p:cNvGrpSpPr>
          <p:nvPr/>
        </p:nvGrpSpPr>
        <p:grpSpPr bwMode="auto">
          <a:xfrm>
            <a:off x="5067300" y="3181350"/>
            <a:ext cx="2424113" cy="862013"/>
            <a:chOff x="3192" y="2004"/>
            <a:chExt cx="1527" cy="543"/>
          </a:xfrm>
        </p:grpSpPr>
        <p:sp>
          <p:nvSpPr>
            <p:cNvPr id="9235" name="Line 30"/>
            <p:cNvSpPr>
              <a:spLocks noChangeShapeType="1"/>
            </p:cNvSpPr>
            <p:nvPr/>
          </p:nvSpPr>
          <p:spPr bwMode="auto">
            <a:xfrm rot="-5400000">
              <a:off x="3037" y="2320"/>
              <a:ext cx="453" cy="0"/>
            </a:xfrm>
            <a:prstGeom prst="line">
              <a:avLst/>
            </a:prstGeom>
            <a:noFill/>
            <a:ln w="38100">
              <a:solidFill>
                <a:schemeClr val="tx1"/>
              </a:solidFill>
              <a:round/>
              <a:headEnd/>
              <a:tailEnd/>
            </a:ln>
          </p:spPr>
          <p:txBody>
            <a:bodyPr/>
            <a:lstStyle/>
            <a:p>
              <a:pPr>
                <a:defRPr/>
              </a:pPr>
              <a:endParaRPr lang="es-ES">
                <a:solidFill>
                  <a:srgbClr val="FFFFFF"/>
                </a:solidFill>
                <a:latin typeface="Arial" charset="0"/>
                <a:cs typeface="+mn-cs"/>
              </a:endParaRPr>
            </a:p>
          </p:txBody>
        </p:sp>
        <p:sp>
          <p:nvSpPr>
            <p:cNvPr id="9236" name="Line 31"/>
            <p:cNvSpPr>
              <a:spLocks noChangeAspect="1" noChangeShapeType="1"/>
            </p:cNvSpPr>
            <p:nvPr/>
          </p:nvSpPr>
          <p:spPr bwMode="auto">
            <a:xfrm rot="20220000" flipH="1">
              <a:off x="3192" y="2004"/>
              <a:ext cx="1527" cy="1"/>
            </a:xfrm>
            <a:prstGeom prst="line">
              <a:avLst/>
            </a:prstGeom>
            <a:noFill/>
            <a:ln w="28575">
              <a:solidFill>
                <a:srgbClr val="FFFF66"/>
              </a:solidFill>
              <a:round/>
              <a:headEnd/>
              <a:tailEnd type="triangle" w="med" len="med"/>
            </a:ln>
          </p:spPr>
          <p:txBody>
            <a:bodyPr/>
            <a:lstStyle/>
            <a:p>
              <a:pPr>
                <a:defRPr/>
              </a:pPr>
              <a:endParaRPr lang="es-ES">
                <a:solidFill>
                  <a:srgbClr val="FFFFFF"/>
                </a:solidFill>
                <a:latin typeface="Arial" charset="0"/>
                <a:cs typeface="+mn-cs"/>
              </a:endParaRPr>
            </a:p>
          </p:txBody>
        </p:sp>
      </p:grpSp>
      <p:grpSp>
        <p:nvGrpSpPr>
          <p:cNvPr id="7" name="Group 32"/>
          <p:cNvGrpSpPr>
            <a:grpSpLocks/>
          </p:cNvGrpSpPr>
          <p:nvPr/>
        </p:nvGrpSpPr>
        <p:grpSpPr bwMode="auto">
          <a:xfrm>
            <a:off x="517525" y="2686050"/>
            <a:ext cx="4441825" cy="641350"/>
            <a:chOff x="326" y="1692"/>
            <a:chExt cx="2798" cy="404"/>
          </a:xfrm>
        </p:grpSpPr>
        <p:sp>
          <p:nvSpPr>
            <p:cNvPr id="9233" name="Line 33"/>
            <p:cNvSpPr>
              <a:spLocks noChangeAspect="1" noChangeShapeType="1"/>
            </p:cNvSpPr>
            <p:nvPr/>
          </p:nvSpPr>
          <p:spPr bwMode="auto">
            <a:xfrm rot="-5400000">
              <a:off x="2194" y="989"/>
              <a:ext cx="1" cy="1866"/>
            </a:xfrm>
            <a:prstGeom prst="line">
              <a:avLst/>
            </a:prstGeom>
            <a:noFill/>
            <a:ln w="9525">
              <a:solidFill>
                <a:schemeClr val="folHlink"/>
              </a:solidFill>
              <a:round/>
              <a:headEnd/>
              <a:tailEnd/>
            </a:ln>
          </p:spPr>
          <p:txBody>
            <a:bodyPr/>
            <a:lstStyle/>
            <a:p>
              <a:pPr>
                <a:defRPr/>
              </a:pPr>
              <a:endParaRPr lang="es-ES">
                <a:solidFill>
                  <a:srgbClr val="FFFFFF"/>
                </a:solidFill>
                <a:latin typeface="Arial" charset="0"/>
                <a:cs typeface="+mn-cs"/>
              </a:endParaRPr>
            </a:p>
          </p:txBody>
        </p:sp>
        <p:sp>
          <p:nvSpPr>
            <p:cNvPr id="9234" name="Text Box 34"/>
            <p:cNvSpPr txBox="1">
              <a:spLocks noChangeArrowheads="1"/>
            </p:cNvSpPr>
            <p:nvPr/>
          </p:nvSpPr>
          <p:spPr bwMode="auto">
            <a:xfrm>
              <a:off x="326" y="1692"/>
              <a:ext cx="943" cy="404"/>
            </a:xfrm>
            <a:prstGeom prst="rect">
              <a:avLst/>
            </a:prstGeom>
            <a:noFill/>
            <a:ln w="9525">
              <a:noFill/>
              <a:miter lim="800000"/>
              <a:headEnd/>
              <a:tailEnd/>
            </a:ln>
          </p:spPr>
          <p:txBody>
            <a:bodyPr>
              <a:spAutoFit/>
            </a:bodyPr>
            <a:lstStyle/>
            <a:p>
              <a:pPr algn="ctr">
                <a:defRPr/>
              </a:pPr>
              <a:r>
                <a:rPr lang="es-ES_tradnl">
                  <a:solidFill>
                    <a:srgbClr val="FFFFCC"/>
                  </a:solidFill>
                  <a:latin typeface="Tahoma" pitchFamily="32" charset="0"/>
                  <a:cs typeface="+mn-cs"/>
                </a:rPr>
                <a:t>Trópico de Cáncer</a:t>
              </a:r>
              <a:endParaRPr lang="es-ES">
                <a:solidFill>
                  <a:srgbClr val="FFFFCC"/>
                </a:solidFill>
                <a:latin typeface="Tahoma" pitchFamily="32" charset="0"/>
                <a:cs typeface="+mn-cs"/>
              </a:endParaRPr>
            </a:p>
          </p:txBody>
        </p:sp>
      </p:grpSp>
      <p:sp>
        <p:nvSpPr>
          <p:cNvPr id="138257" name="Marcador de pie de página 1"/>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s-ES">
                <a:solidFill>
                  <a:srgbClr val="FFFFFF"/>
                </a:solidFill>
              </a:rPr>
              <a:t>Joaquín Martínez Torregrosa. Didáctica de las Ciencias Experimentales. Universidad de Alicante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0290" name="Group 2"/>
          <p:cNvGrpSpPr>
            <a:grpSpLocks/>
          </p:cNvGrpSpPr>
          <p:nvPr/>
        </p:nvGrpSpPr>
        <p:grpSpPr bwMode="auto">
          <a:xfrm>
            <a:off x="568325" y="620713"/>
            <a:ext cx="7567613" cy="647700"/>
            <a:chOff x="358" y="391"/>
            <a:chExt cx="4767" cy="408"/>
          </a:xfrm>
        </p:grpSpPr>
        <p:sp>
          <p:nvSpPr>
            <p:cNvPr id="6182" name="Text Box 3"/>
            <p:cNvSpPr txBox="1">
              <a:spLocks noChangeAspect="1" noChangeArrowheads="1"/>
            </p:cNvSpPr>
            <p:nvPr/>
          </p:nvSpPr>
          <p:spPr bwMode="auto">
            <a:xfrm>
              <a:off x="358" y="391"/>
              <a:ext cx="2148" cy="363"/>
            </a:xfrm>
            <a:prstGeom prst="rect">
              <a:avLst/>
            </a:prstGeom>
            <a:noFill/>
            <a:ln w="9525">
              <a:noFill/>
              <a:miter lim="800000"/>
              <a:headEnd/>
              <a:tailEnd/>
            </a:ln>
          </p:spPr>
          <p:txBody>
            <a:bodyPr/>
            <a:lstStyle/>
            <a:p>
              <a:pPr algn="ctr">
                <a:defRPr/>
              </a:pPr>
              <a:r>
                <a:rPr lang="es-ES" sz="2400" b="1">
                  <a:solidFill>
                    <a:srgbClr val="FFFFFF"/>
                  </a:solidFill>
                  <a:latin typeface="Tahoma" pitchFamily="32" charset="0"/>
                  <a:cs typeface="+mn-cs"/>
                </a:rPr>
                <a:t>Solsticio de verano</a:t>
              </a:r>
              <a:endParaRPr lang="es-ES" sz="2400">
                <a:solidFill>
                  <a:srgbClr val="FFFFFF"/>
                </a:solidFill>
                <a:latin typeface="Tahoma" pitchFamily="32" charset="0"/>
                <a:cs typeface="+mn-cs"/>
              </a:endParaRPr>
            </a:p>
          </p:txBody>
        </p:sp>
        <p:sp>
          <p:nvSpPr>
            <p:cNvPr id="6183" name="Text Box 4"/>
            <p:cNvSpPr txBox="1">
              <a:spLocks noChangeAspect="1" noChangeArrowheads="1"/>
            </p:cNvSpPr>
            <p:nvPr/>
          </p:nvSpPr>
          <p:spPr bwMode="auto">
            <a:xfrm>
              <a:off x="2245" y="391"/>
              <a:ext cx="2880" cy="408"/>
            </a:xfrm>
            <a:prstGeom prst="rect">
              <a:avLst/>
            </a:prstGeom>
            <a:noFill/>
            <a:ln w="9525">
              <a:noFill/>
              <a:miter lim="800000"/>
              <a:headEnd/>
              <a:tailEnd/>
            </a:ln>
          </p:spPr>
          <p:txBody>
            <a:bodyPr/>
            <a:lstStyle/>
            <a:p>
              <a:pPr algn="ctr">
                <a:defRPr/>
              </a:pPr>
              <a:r>
                <a:rPr lang="es-ES" sz="2400">
                  <a:solidFill>
                    <a:srgbClr val="FFFFFF"/>
                  </a:solidFill>
                  <a:latin typeface="Tahoma" pitchFamily="32" charset="0"/>
                  <a:cs typeface="+mn-cs"/>
                </a:rPr>
                <a:t>Vista lateral del planeta</a:t>
              </a:r>
            </a:p>
          </p:txBody>
        </p:sp>
      </p:grpSp>
      <p:sp>
        <p:nvSpPr>
          <p:cNvPr id="6147" name="Oval 5"/>
          <p:cNvSpPr>
            <a:spLocks noChangeAspect="1" noChangeArrowheads="1"/>
          </p:cNvSpPr>
          <p:nvPr/>
        </p:nvSpPr>
        <p:spPr bwMode="auto">
          <a:xfrm>
            <a:off x="1844675" y="2100263"/>
            <a:ext cx="3322638" cy="3324225"/>
          </a:xfrm>
          <a:prstGeom prst="ellipse">
            <a:avLst/>
          </a:prstGeom>
          <a:noFill/>
          <a:ln w="19050">
            <a:solidFill>
              <a:schemeClr val="tx1"/>
            </a:solidFill>
            <a:round/>
            <a:headEnd/>
            <a:tailEnd/>
          </a:ln>
        </p:spPr>
        <p:txBody>
          <a:bodyPr/>
          <a:lstStyle/>
          <a:p>
            <a:pPr>
              <a:defRPr/>
            </a:pPr>
            <a:endParaRPr lang="es-ES">
              <a:solidFill>
                <a:srgbClr val="FFFFFF"/>
              </a:solidFill>
              <a:latin typeface="Arial" charset="0"/>
              <a:cs typeface="+mn-cs"/>
            </a:endParaRPr>
          </a:p>
        </p:txBody>
      </p:sp>
      <p:sp>
        <p:nvSpPr>
          <p:cNvPr id="6148" name="Line 6"/>
          <p:cNvSpPr>
            <a:spLocks noChangeAspect="1" noChangeShapeType="1"/>
          </p:cNvSpPr>
          <p:nvPr/>
        </p:nvSpPr>
        <p:spPr bwMode="auto">
          <a:xfrm>
            <a:off x="3508375" y="1727200"/>
            <a:ext cx="0" cy="3681413"/>
          </a:xfrm>
          <a:prstGeom prst="line">
            <a:avLst/>
          </a:prstGeom>
          <a:noFill/>
          <a:ln w="9525">
            <a:solidFill>
              <a:schemeClr val="tx1"/>
            </a:solidFill>
            <a:round/>
            <a:headEnd type="triangle" w="med" len="med"/>
            <a:tailEnd/>
          </a:ln>
        </p:spPr>
        <p:txBody>
          <a:bodyPr/>
          <a:lstStyle/>
          <a:p>
            <a:pPr>
              <a:defRPr/>
            </a:pPr>
            <a:endParaRPr lang="es-ES">
              <a:solidFill>
                <a:srgbClr val="FFFFFF"/>
              </a:solidFill>
              <a:latin typeface="Arial" charset="0"/>
              <a:cs typeface="+mn-cs"/>
            </a:endParaRPr>
          </a:p>
        </p:txBody>
      </p:sp>
      <p:sp>
        <p:nvSpPr>
          <p:cNvPr id="6149" name="Line 7"/>
          <p:cNvSpPr>
            <a:spLocks noChangeAspect="1" noChangeShapeType="1"/>
          </p:cNvSpPr>
          <p:nvPr/>
        </p:nvSpPr>
        <p:spPr bwMode="auto">
          <a:xfrm rot="20220000" flipH="1">
            <a:off x="5768975" y="1873250"/>
            <a:ext cx="2493963" cy="1588"/>
          </a:xfrm>
          <a:prstGeom prst="line">
            <a:avLst/>
          </a:prstGeom>
          <a:noFill/>
          <a:ln w="19050">
            <a:solidFill>
              <a:srgbClr val="FFFF66"/>
            </a:solidFill>
            <a:round/>
            <a:headEnd/>
            <a:tailEnd type="triangle" w="med" len="med"/>
          </a:ln>
        </p:spPr>
        <p:txBody>
          <a:bodyPr/>
          <a:lstStyle/>
          <a:p>
            <a:pPr>
              <a:defRPr/>
            </a:pPr>
            <a:endParaRPr lang="es-ES">
              <a:solidFill>
                <a:srgbClr val="FFFFFF"/>
              </a:solidFill>
              <a:latin typeface="Arial" charset="0"/>
              <a:cs typeface="+mn-cs"/>
            </a:endParaRPr>
          </a:p>
        </p:txBody>
      </p:sp>
      <p:sp>
        <p:nvSpPr>
          <p:cNvPr id="6150" name="Line 8"/>
          <p:cNvSpPr>
            <a:spLocks noChangeAspect="1" noChangeShapeType="1"/>
          </p:cNvSpPr>
          <p:nvPr/>
        </p:nvSpPr>
        <p:spPr bwMode="auto">
          <a:xfrm rot="20220000" flipH="1">
            <a:off x="5768975" y="2427288"/>
            <a:ext cx="2493963" cy="1587"/>
          </a:xfrm>
          <a:prstGeom prst="line">
            <a:avLst/>
          </a:prstGeom>
          <a:noFill/>
          <a:ln w="19050">
            <a:solidFill>
              <a:srgbClr val="FFFF66"/>
            </a:solidFill>
            <a:round/>
            <a:headEnd/>
            <a:tailEnd type="triangle" w="med" len="med"/>
          </a:ln>
        </p:spPr>
        <p:txBody>
          <a:bodyPr/>
          <a:lstStyle/>
          <a:p>
            <a:pPr>
              <a:defRPr/>
            </a:pPr>
            <a:endParaRPr lang="es-ES">
              <a:solidFill>
                <a:srgbClr val="FFFFFF"/>
              </a:solidFill>
              <a:latin typeface="Arial" charset="0"/>
              <a:cs typeface="+mn-cs"/>
            </a:endParaRPr>
          </a:p>
        </p:txBody>
      </p:sp>
      <p:sp>
        <p:nvSpPr>
          <p:cNvPr id="6151" name="Line 9"/>
          <p:cNvSpPr>
            <a:spLocks noChangeAspect="1" noChangeShapeType="1"/>
          </p:cNvSpPr>
          <p:nvPr/>
        </p:nvSpPr>
        <p:spPr bwMode="auto">
          <a:xfrm rot="20220000" flipH="1">
            <a:off x="5768975" y="2981325"/>
            <a:ext cx="2493963" cy="1588"/>
          </a:xfrm>
          <a:prstGeom prst="line">
            <a:avLst/>
          </a:prstGeom>
          <a:noFill/>
          <a:ln w="19050">
            <a:solidFill>
              <a:srgbClr val="FFFF66"/>
            </a:solidFill>
            <a:round/>
            <a:headEnd/>
            <a:tailEnd type="triangle" w="med" len="med"/>
          </a:ln>
        </p:spPr>
        <p:txBody>
          <a:bodyPr/>
          <a:lstStyle/>
          <a:p>
            <a:pPr>
              <a:defRPr/>
            </a:pPr>
            <a:endParaRPr lang="es-ES">
              <a:solidFill>
                <a:srgbClr val="FFFFFF"/>
              </a:solidFill>
              <a:latin typeface="Arial" charset="0"/>
              <a:cs typeface="+mn-cs"/>
            </a:endParaRPr>
          </a:p>
        </p:txBody>
      </p:sp>
      <p:sp>
        <p:nvSpPr>
          <p:cNvPr id="6152" name="Line 10"/>
          <p:cNvSpPr>
            <a:spLocks noChangeAspect="1" noChangeShapeType="1"/>
          </p:cNvSpPr>
          <p:nvPr/>
        </p:nvSpPr>
        <p:spPr bwMode="auto">
          <a:xfrm rot="20220000" flipH="1">
            <a:off x="5768975" y="3535363"/>
            <a:ext cx="2493963" cy="1587"/>
          </a:xfrm>
          <a:prstGeom prst="line">
            <a:avLst/>
          </a:prstGeom>
          <a:noFill/>
          <a:ln w="19050">
            <a:solidFill>
              <a:srgbClr val="FFFF66"/>
            </a:solidFill>
            <a:round/>
            <a:headEnd/>
            <a:tailEnd type="triangle" w="med" len="med"/>
          </a:ln>
        </p:spPr>
        <p:txBody>
          <a:bodyPr/>
          <a:lstStyle/>
          <a:p>
            <a:pPr>
              <a:defRPr/>
            </a:pPr>
            <a:endParaRPr lang="es-ES">
              <a:solidFill>
                <a:srgbClr val="FFFFFF"/>
              </a:solidFill>
              <a:latin typeface="Arial" charset="0"/>
              <a:cs typeface="+mn-cs"/>
            </a:endParaRPr>
          </a:p>
        </p:txBody>
      </p:sp>
      <p:sp>
        <p:nvSpPr>
          <p:cNvPr id="6153" name="Line 11"/>
          <p:cNvSpPr>
            <a:spLocks noChangeAspect="1" noChangeShapeType="1"/>
          </p:cNvSpPr>
          <p:nvPr/>
        </p:nvSpPr>
        <p:spPr bwMode="auto">
          <a:xfrm rot="20220000" flipH="1">
            <a:off x="5815013" y="4065588"/>
            <a:ext cx="2424112" cy="1587"/>
          </a:xfrm>
          <a:prstGeom prst="line">
            <a:avLst/>
          </a:prstGeom>
          <a:noFill/>
          <a:ln w="19050">
            <a:solidFill>
              <a:srgbClr val="FFFF66"/>
            </a:solidFill>
            <a:round/>
            <a:headEnd/>
            <a:tailEnd type="triangle" w="med" len="med"/>
          </a:ln>
        </p:spPr>
        <p:txBody>
          <a:bodyPr/>
          <a:lstStyle/>
          <a:p>
            <a:pPr>
              <a:defRPr/>
            </a:pPr>
            <a:endParaRPr lang="es-ES">
              <a:solidFill>
                <a:srgbClr val="FFFFFF"/>
              </a:solidFill>
              <a:latin typeface="Arial" charset="0"/>
              <a:cs typeface="+mn-cs"/>
            </a:endParaRPr>
          </a:p>
        </p:txBody>
      </p:sp>
      <p:sp>
        <p:nvSpPr>
          <p:cNvPr id="11276" name="Line 12"/>
          <p:cNvSpPr>
            <a:spLocks noChangeAspect="1" noChangeShapeType="1"/>
          </p:cNvSpPr>
          <p:nvPr/>
        </p:nvSpPr>
        <p:spPr bwMode="auto">
          <a:xfrm rot="-1380000">
            <a:off x="3529013" y="2093913"/>
            <a:ext cx="0" cy="3330575"/>
          </a:xfrm>
          <a:prstGeom prst="line">
            <a:avLst/>
          </a:prstGeom>
          <a:noFill/>
          <a:ln w="9525">
            <a:solidFill>
              <a:schemeClr val="tx1"/>
            </a:solidFill>
            <a:prstDash val="dash"/>
            <a:round/>
            <a:headEnd/>
            <a:tailEnd/>
          </a:ln>
        </p:spPr>
        <p:txBody>
          <a:bodyPr/>
          <a:lstStyle/>
          <a:p>
            <a:pPr>
              <a:defRPr/>
            </a:pPr>
            <a:endParaRPr lang="es-ES">
              <a:solidFill>
                <a:srgbClr val="FFFFFF"/>
              </a:solidFill>
              <a:latin typeface="Arial" charset="0"/>
              <a:cs typeface="+mn-cs"/>
            </a:endParaRPr>
          </a:p>
        </p:txBody>
      </p:sp>
      <p:grpSp>
        <p:nvGrpSpPr>
          <p:cNvPr id="3" name="Group 13"/>
          <p:cNvGrpSpPr>
            <a:grpSpLocks/>
          </p:cNvGrpSpPr>
          <p:nvPr/>
        </p:nvGrpSpPr>
        <p:grpSpPr bwMode="auto">
          <a:xfrm rot="-1380000">
            <a:off x="1993900" y="2489200"/>
            <a:ext cx="1566863" cy="3182938"/>
            <a:chOff x="1208" y="1364"/>
            <a:chExt cx="987" cy="2005"/>
          </a:xfrm>
        </p:grpSpPr>
        <p:sp>
          <p:nvSpPr>
            <p:cNvPr id="6175" name="Line 14"/>
            <p:cNvSpPr>
              <a:spLocks noChangeAspect="1" noChangeShapeType="1"/>
            </p:cNvSpPr>
            <p:nvPr/>
          </p:nvSpPr>
          <p:spPr bwMode="auto">
            <a:xfrm flipH="1">
              <a:off x="1481" y="1361"/>
              <a:ext cx="712" cy="283"/>
            </a:xfrm>
            <a:prstGeom prst="line">
              <a:avLst/>
            </a:prstGeom>
            <a:noFill/>
            <a:ln w="9525">
              <a:solidFill>
                <a:schemeClr val="tx1"/>
              </a:solidFill>
              <a:round/>
              <a:headEnd/>
              <a:tailEnd/>
            </a:ln>
          </p:spPr>
          <p:txBody>
            <a:bodyPr/>
            <a:lstStyle/>
            <a:p>
              <a:pPr>
                <a:defRPr/>
              </a:pPr>
              <a:endParaRPr lang="es-ES">
                <a:solidFill>
                  <a:srgbClr val="FFFFFF"/>
                </a:solidFill>
                <a:latin typeface="Arial" charset="0"/>
                <a:cs typeface="+mn-cs"/>
              </a:endParaRPr>
            </a:p>
          </p:txBody>
        </p:sp>
        <p:sp>
          <p:nvSpPr>
            <p:cNvPr id="6176" name="Line 15"/>
            <p:cNvSpPr>
              <a:spLocks noChangeAspect="1" noChangeShapeType="1"/>
            </p:cNvSpPr>
            <p:nvPr/>
          </p:nvSpPr>
          <p:spPr bwMode="auto">
            <a:xfrm flipH="1">
              <a:off x="1236" y="1605"/>
              <a:ext cx="956" cy="398"/>
            </a:xfrm>
            <a:prstGeom prst="line">
              <a:avLst/>
            </a:prstGeom>
            <a:noFill/>
            <a:ln w="9525">
              <a:solidFill>
                <a:schemeClr val="tx1"/>
              </a:solidFill>
              <a:round/>
              <a:headEnd/>
              <a:tailEnd/>
            </a:ln>
          </p:spPr>
          <p:txBody>
            <a:bodyPr/>
            <a:lstStyle/>
            <a:p>
              <a:pPr>
                <a:defRPr/>
              </a:pPr>
              <a:endParaRPr lang="es-ES">
                <a:solidFill>
                  <a:srgbClr val="FFFFFF"/>
                </a:solidFill>
                <a:latin typeface="Arial" charset="0"/>
                <a:cs typeface="+mn-cs"/>
              </a:endParaRPr>
            </a:p>
          </p:txBody>
        </p:sp>
        <p:sp>
          <p:nvSpPr>
            <p:cNvPr id="6177" name="Line 16"/>
            <p:cNvSpPr>
              <a:spLocks noChangeAspect="1" noChangeShapeType="1"/>
            </p:cNvSpPr>
            <p:nvPr/>
          </p:nvSpPr>
          <p:spPr bwMode="auto">
            <a:xfrm flipH="1">
              <a:off x="1205" y="1873"/>
              <a:ext cx="987" cy="490"/>
            </a:xfrm>
            <a:prstGeom prst="line">
              <a:avLst/>
            </a:prstGeom>
            <a:noFill/>
            <a:ln w="9525">
              <a:solidFill>
                <a:schemeClr val="tx1"/>
              </a:solidFill>
              <a:round/>
              <a:headEnd/>
              <a:tailEnd/>
            </a:ln>
          </p:spPr>
          <p:txBody>
            <a:bodyPr/>
            <a:lstStyle/>
            <a:p>
              <a:pPr>
                <a:defRPr/>
              </a:pPr>
              <a:endParaRPr lang="es-ES">
                <a:solidFill>
                  <a:srgbClr val="FFFFFF"/>
                </a:solidFill>
                <a:latin typeface="Arial" charset="0"/>
                <a:cs typeface="+mn-cs"/>
              </a:endParaRPr>
            </a:p>
          </p:txBody>
        </p:sp>
        <p:sp>
          <p:nvSpPr>
            <p:cNvPr id="6178" name="Line 17"/>
            <p:cNvSpPr>
              <a:spLocks noChangeAspect="1" noChangeShapeType="1"/>
            </p:cNvSpPr>
            <p:nvPr/>
          </p:nvSpPr>
          <p:spPr bwMode="auto">
            <a:xfrm flipH="1">
              <a:off x="1299" y="2178"/>
              <a:ext cx="895" cy="462"/>
            </a:xfrm>
            <a:prstGeom prst="line">
              <a:avLst/>
            </a:prstGeom>
            <a:noFill/>
            <a:ln w="9525">
              <a:solidFill>
                <a:schemeClr val="tx1"/>
              </a:solidFill>
              <a:round/>
              <a:headEnd/>
              <a:tailEnd/>
            </a:ln>
          </p:spPr>
          <p:txBody>
            <a:bodyPr/>
            <a:lstStyle/>
            <a:p>
              <a:pPr>
                <a:defRPr/>
              </a:pPr>
              <a:endParaRPr lang="es-ES">
                <a:solidFill>
                  <a:srgbClr val="FFFFFF"/>
                </a:solidFill>
                <a:latin typeface="Arial" charset="0"/>
                <a:cs typeface="+mn-cs"/>
              </a:endParaRPr>
            </a:p>
          </p:txBody>
        </p:sp>
        <p:sp>
          <p:nvSpPr>
            <p:cNvPr id="6179" name="Line 18"/>
            <p:cNvSpPr>
              <a:spLocks noChangeAspect="1" noChangeShapeType="1"/>
            </p:cNvSpPr>
            <p:nvPr/>
          </p:nvSpPr>
          <p:spPr bwMode="auto">
            <a:xfrm flipH="1">
              <a:off x="1414" y="2533"/>
              <a:ext cx="766" cy="444"/>
            </a:xfrm>
            <a:prstGeom prst="line">
              <a:avLst/>
            </a:prstGeom>
            <a:noFill/>
            <a:ln w="9525">
              <a:solidFill>
                <a:schemeClr val="tx1"/>
              </a:solidFill>
              <a:round/>
              <a:headEnd/>
              <a:tailEnd/>
            </a:ln>
          </p:spPr>
          <p:txBody>
            <a:bodyPr/>
            <a:lstStyle/>
            <a:p>
              <a:pPr>
                <a:defRPr/>
              </a:pPr>
              <a:endParaRPr lang="es-ES">
                <a:solidFill>
                  <a:srgbClr val="FFFFFF"/>
                </a:solidFill>
                <a:latin typeface="Arial" charset="0"/>
                <a:cs typeface="+mn-cs"/>
              </a:endParaRPr>
            </a:p>
          </p:txBody>
        </p:sp>
        <p:sp>
          <p:nvSpPr>
            <p:cNvPr id="6180" name="Line 19"/>
            <p:cNvSpPr>
              <a:spLocks noChangeAspect="1" noChangeShapeType="1"/>
            </p:cNvSpPr>
            <p:nvPr/>
          </p:nvSpPr>
          <p:spPr bwMode="auto">
            <a:xfrm flipH="1">
              <a:off x="1611" y="2893"/>
              <a:ext cx="582" cy="321"/>
            </a:xfrm>
            <a:prstGeom prst="line">
              <a:avLst/>
            </a:prstGeom>
            <a:noFill/>
            <a:ln w="9525">
              <a:solidFill>
                <a:schemeClr val="tx1"/>
              </a:solidFill>
              <a:round/>
              <a:headEnd/>
              <a:tailEnd/>
            </a:ln>
          </p:spPr>
          <p:txBody>
            <a:bodyPr/>
            <a:lstStyle/>
            <a:p>
              <a:pPr>
                <a:defRPr/>
              </a:pPr>
              <a:endParaRPr lang="es-ES">
                <a:solidFill>
                  <a:srgbClr val="FFFFFF"/>
                </a:solidFill>
                <a:latin typeface="Arial" charset="0"/>
                <a:cs typeface="+mn-cs"/>
              </a:endParaRPr>
            </a:p>
          </p:txBody>
        </p:sp>
        <p:sp>
          <p:nvSpPr>
            <p:cNvPr id="6181" name="Line 20"/>
            <p:cNvSpPr>
              <a:spLocks noChangeAspect="1" noChangeShapeType="1"/>
            </p:cNvSpPr>
            <p:nvPr/>
          </p:nvSpPr>
          <p:spPr bwMode="auto">
            <a:xfrm flipH="1">
              <a:off x="1917" y="3212"/>
              <a:ext cx="276" cy="154"/>
            </a:xfrm>
            <a:prstGeom prst="line">
              <a:avLst/>
            </a:prstGeom>
            <a:noFill/>
            <a:ln w="9525">
              <a:solidFill>
                <a:schemeClr val="tx1"/>
              </a:solidFill>
              <a:round/>
              <a:headEnd/>
              <a:tailEnd/>
            </a:ln>
          </p:spPr>
          <p:txBody>
            <a:bodyPr/>
            <a:lstStyle/>
            <a:p>
              <a:pPr>
                <a:defRPr/>
              </a:pPr>
              <a:endParaRPr lang="es-ES">
                <a:solidFill>
                  <a:srgbClr val="FFFFFF"/>
                </a:solidFill>
                <a:latin typeface="Arial" charset="0"/>
                <a:cs typeface="+mn-cs"/>
              </a:endParaRPr>
            </a:p>
          </p:txBody>
        </p:sp>
      </p:grpSp>
      <p:sp>
        <p:nvSpPr>
          <p:cNvPr id="11285" name="Line 21"/>
          <p:cNvSpPr>
            <a:spLocks noChangeShapeType="1"/>
          </p:cNvSpPr>
          <p:nvPr/>
        </p:nvSpPr>
        <p:spPr bwMode="auto">
          <a:xfrm>
            <a:off x="2119313" y="2814638"/>
            <a:ext cx="2746375" cy="0"/>
          </a:xfrm>
          <a:prstGeom prst="line">
            <a:avLst/>
          </a:prstGeom>
          <a:noFill/>
          <a:ln w="9525">
            <a:solidFill>
              <a:schemeClr val="folHlink"/>
            </a:solidFill>
            <a:round/>
            <a:headEnd/>
            <a:tailEnd/>
          </a:ln>
        </p:spPr>
        <p:txBody>
          <a:bodyPr/>
          <a:lstStyle/>
          <a:p>
            <a:pPr>
              <a:defRPr/>
            </a:pPr>
            <a:endParaRPr lang="es-ES">
              <a:solidFill>
                <a:srgbClr val="FFFFFF"/>
              </a:solidFill>
              <a:latin typeface="Arial" charset="0"/>
              <a:cs typeface="+mn-cs"/>
            </a:endParaRPr>
          </a:p>
        </p:txBody>
      </p:sp>
      <p:sp>
        <p:nvSpPr>
          <p:cNvPr id="11286" name="Line 22"/>
          <p:cNvSpPr>
            <a:spLocks noChangeShapeType="1"/>
          </p:cNvSpPr>
          <p:nvPr/>
        </p:nvSpPr>
        <p:spPr bwMode="auto">
          <a:xfrm>
            <a:off x="2016125" y="4521200"/>
            <a:ext cx="2925763" cy="0"/>
          </a:xfrm>
          <a:prstGeom prst="line">
            <a:avLst/>
          </a:prstGeom>
          <a:noFill/>
          <a:ln w="9525">
            <a:solidFill>
              <a:schemeClr val="folHlink"/>
            </a:solidFill>
            <a:round/>
            <a:headEnd/>
            <a:tailEnd/>
          </a:ln>
        </p:spPr>
        <p:txBody>
          <a:bodyPr/>
          <a:lstStyle/>
          <a:p>
            <a:pPr>
              <a:defRPr/>
            </a:pPr>
            <a:endParaRPr lang="es-ES">
              <a:solidFill>
                <a:srgbClr val="FFFFFF"/>
              </a:solidFill>
              <a:latin typeface="Arial" charset="0"/>
              <a:cs typeface="+mn-cs"/>
            </a:endParaRPr>
          </a:p>
        </p:txBody>
      </p:sp>
      <p:sp>
        <p:nvSpPr>
          <p:cNvPr id="11287" name="Line 23"/>
          <p:cNvSpPr>
            <a:spLocks noChangeShapeType="1"/>
          </p:cNvSpPr>
          <p:nvPr/>
        </p:nvSpPr>
        <p:spPr bwMode="auto">
          <a:xfrm>
            <a:off x="2873375" y="2216150"/>
            <a:ext cx="1235075" cy="0"/>
          </a:xfrm>
          <a:prstGeom prst="line">
            <a:avLst/>
          </a:prstGeom>
          <a:noFill/>
          <a:ln w="9525">
            <a:solidFill>
              <a:schemeClr val="folHlink"/>
            </a:solidFill>
            <a:round/>
            <a:headEnd/>
            <a:tailEnd/>
          </a:ln>
        </p:spPr>
        <p:txBody>
          <a:bodyPr/>
          <a:lstStyle/>
          <a:p>
            <a:pPr>
              <a:defRPr/>
            </a:pPr>
            <a:endParaRPr lang="es-ES">
              <a:solidFill>
                <a:srgbClr val="FFFFFF"/>
              </a:solidFill>
              <a:latin typeface="Arial" charset="0"/>
              <a:cs typeface="+mn-cs"/>
            </a:endParaRPr>
          </a:p>
        </p:txBody>
      </p:sp>
      <p:sp>
        <p:nvSpPr>
          <p:cNvPr id="11288" name="Line 24"/>
          <p:cNvSpPr>
            <a:spLocks noChangeShapeType="1"/>
          </p:cNvSpPr>
          <p:nvPr/>
        </p:nvSpPr>
        <p:spPr bwMode="auto">
          <a:xfrm>
            <a:off x="2881313" y="5278438"/>
            <a:ext cx="1235075" cy="0"/>
          </a:xfrm>
          <a:prstGeom prst="line">
            <a:avLst/>
          </a:prstGeom>
          <a:noFill/>
          <a:ln w="9525">
            <a:solidFill>
              <a:schemeClr val="folHlink"/>
            </a:solidFill>
            <a:round/>
            <a:headEnd/>
            <a:tailEnd/>
          </a:ln>
        </p:spPr>
        <p:txBody>
          <a:bodyPr/>
          <a:lstStyle/>
          <a:p>
            <a:pPr>
              <a:defRPr/>
            </a:pPr>
            <a:endParaRPr lang="es-ES">
              <a:solidFill>
                <a:srgbClr val="FFFFFF"/>
              </a:solidFill>
              <a:latin typeface="Arial" charset="0"/>
              <a:cs typeface="+mn-cs"/>
            </a:endParaRPr>
          </a:p>
        </p:txBody>
      </p:sp>
      <p:sp>
        <p:nvSpPr>
          <p:cNvPr id="11289" name="Line 25"/>
          <p:cNvSpPr>
            <a:spLocks noChangeShapeType="1"/>
          </p:cNvSpPr>
          <p:nvPr/>
        </p:nvSpPr>
        <p:spPr bwMode="auto">
          <a:xfrm>
            <a:off x="1836738" y="3713163"/>
            <a:ext cx="3321050" cy="0"/>
          </a:xfrm>
          <a:prstGeom prst="line">
            <a:avLst/>
          </a:prstGeom>
          <a:noFill/>
          <a:ln w="9525">
            <a:solidFill>
              <a:schemeClr val="folHlink"/>
            </a:solidFill>
            <a:round/>
            <a:headEnd/>
            <a:tailEnd/>
          </a:ln>
        </p:spPr>
        <p:txBody>
          <a:bodyPr/>
          <a:lstStyle/>
          <a:p>
            <a:pPr>
              <a:defRPr/>
            </a:pPr>
            <a:endParaRPr lang="es-ES">
              <a:solidFill>
                <a:srgbClr val="FFFFFF"/>
              </a:solidFill>
              <a:latin typeface="Arial" charset="0"/>
              <a:cs typeface="+mn-cs"/>
            </a:endParaRPr>
          </a:p>
        </p:txBody>
      </p:sp>
      <p:sp>
        <p:nvSpPr>
          <p:cNvPr id="6161" name="Line 26"/>
          <p:cNvSpPr>
            <a:spLocks noChangeShapeType="1"/>
          </p:cNvSpPr>
          <p:nvPr/>
        </p:nvSpPr>
        <p:spPr bwMode="auto">
          <a:xfrm>
            <a:off x="5543550" y="3705225"/>
            <a:ext cx="2746375" cy="0"/>
          </a:xfrm>
          <a:prstGeom prst="line">
            <a:avLst/>
          </a:prstGeom>
          <a:noFill/>
          <a:ln w="9525">
            <a:solidFill>
              <a:schemeClr val="tx1"/>
            </a:solidFill>
            <a:prstDash val="dash"/>
            <a:round/>
            <a:headEnd/>
            <a:tailEnd/>
          </a:ln>
        </p:spPr>
        <p:txBody>
          <a:bodyPr/>
          <a:lstStyle/>
          <a:p>
            <a:pPr>
              <a:defRPr/>
            </a:pPr>
            <a:endParaRPr lang="es-ES">
              <a:solidFill>
                <a:srgbClr val="FFFFFF"/>
              </a:solidFill>
              <a:latin typeface="Arial" charset="0"/>
              <a:cs typeface="+mn-cs"/>
            </a:endParaRPr>
          </a:p>
        </p:txBody>
      </p:sp>
      <p:grpSp>
        <p:nvGrpSpPr>
          <p:cNvPr id="4" name="Group 27"/>
          <p:cNvGrpSpPr>
            <a:grpSpLocks/>
          </p:cNvGrpSpPr>
          <p:nvPr/>
        </p:nvGrpSpPr>
        <p:grpSpPr bwMode="auto">
          <a:xfrm>
            <a:off x="3757613" y="3675063"/>
            <a:ext cx="1068387" cy="1662112"/>
            <a:chOff x="2367" y="2315"/>
            <a:chExt cx="673" cy="1047"/>
          </a:xfrm>
        </p:grpSpPr>
        <p:sp>
          <p:nvSpPr>
            <p:cNvPr id="6171" name="Line 28"/>
            <p:cNvSpPr>
              <a:spLocks noChangeAspect="1" noChangeShapeType="1"/>
            </p:cNvSpPr>
            <p:nvPr/>
          </p:nvSpPr>
          <p:spPr bwMode="auto">
            <a:xfrm rot="-1380000">
              <a:off x="2422" y="2315"/>
              <a:ext cx="1" cy="1047"/>
            </a:xfrm>
            <a:prstGeom prst="line">
              <a:avLst/>
            </a:prstGeom>
            <a:noFill/>
            <a:ln w="9525">
              <a:solidFill>
                <a:srgbClr val="00FFFF"/>
              </a:solidFill>
              <a:prstDash val="dash"/>
              <a:round/>
              <a:headEnd/>
              <a:tailEnd/>
            </a:ln>
          </p:spPr>
          <p:txBody>
            <a:bodyPr/>
            <a:lstStyle/>
            <a:p>
              <a:pPr>
                <a:defRPr/>
              </a:pPr>
              <a:endParaRPr lang="es-ES">
                <a:solidFill>
                  <a:srgbClr val="FFFFFF"/>
                </a:solidFill>
                <a:latin typeface="Arial" charset="0"/>
                <a:cs typeface="+mn-cs"/>
              </a:endParaRPr>
            </a:p>
          </p:txBody>
        </p:sp>
        <p:grpSp>
          <p:nvGrpSpPr>
            <p:cNvPr id="140317" name="Group 29"/>
            <p:cNvGrpSpPr>
              <a:grpSpLocks/>
            </p:cNvGrpSpPr>
            <p:nvPr/>
          </p:nvGrpSpPr>
          <p:grpSpPr bwMode="auto">
            <a:xfrm>
              <a:off x="2367" y="2329"/>
              <a:ext cx="673" cy="363"/>
              <a:chOff x="2367" y="2329"/>
              <a:chExt cx="673" cy="363"/>
            </a:xfrm>
          </p:grpSpPr>
          <p:sp>
            <p:nvSpPr>
              <p:cNvPr id="6173" name="Text Box 30"/>
              <p:cNvSpPr txBox="1">
                <a:spLocks noChangeArrowheads="1"/>
              </p:cNvSpPr>
              <p:nvPr/>
            </p:nvSpPr>
            <p:spPr bwMode="auto">
              <a:xfrm>
                <a:off x="2570" y="2420"/>
                <a:ext cx="470" cy="231"/>
              </a:xfrm>
              <a:prstGeom prst="rect">
                <a:avLst/>
              </a:prstGeom>
              <a:noFill/>
              <a:ln w="9525">
                <a:noFill/>
                <a:miter lim="800000"/>
                <a:headEnd/>
                <a:tailEnd/>
              </a:ln>
            </p:spPr>
            <p:txBody>
              <a:bodyPr wrap="none">
                <a:spAutoFit/>
              </a:bodyPr>
              <a:lstStyle/>
              <a:p>
                <a:pPr>
                  <a:defRPr/>
                </a:pPr>
                <a:r>
                  <a:rPr lang="es-ES_tradnl">
                    <a:solidFill>
                      <a:srgbClr val="00FFFF"/>
                    </a:solidFill>
                    <a:latin typeface="Tahoma" pitchFamily="32" charset="0"/>
                    <a:cs typeface="+mn-cs"/>
                  </a:rPr>
                  <a:t>67º S</a:t>
                </a:r>
                <a:endParaRPr lang="es-ES">
                  <a:solidFill>
                    <a:srgbClr val="00FFFF"/>
                  </a:solidFill>
                  <a:latin typeface="Tahoma" pitchFamily="32" charset="0"/>
                  <a:cs typeface="+mn-cs"/>
                </a:endParaRPr>
              </a:p>
            </p:txBody>
          </p:sp>
          <p:sp>
            <p:nvSpPr>
              <p:cNvPr id="6174" name="Arc 31"/>
              <p:cNvSpPr>
                <a:spLocks/>
              </p:cNvSpPr>
              <p:nvPr/>
            </p:nvSpPr>
            <p:spPr bwMode="auto">
              <a:xfrm flipV="1">
                <a:off x="2367" y="2329"/>
                <a:ext cx="200" cy="363"/>
              </a:xfrm>
              <a:custGeom>
                <a:avLst/>
                <a:gdLst>
                  <a:gd name="T0" fmla="*/ 0 w 21600"/>
                  <a:gd name="T1" fmla="*/ 0 h 21600"/>
                  <a:gd name="T2" fmla="*/ 200 w 21600"/>
                  <a:gd name="T3" fmla="*/ 363 h 21600"/>
                  <a:gd name="T4" fmla="*/ 0 w 21600"/>
                  <a:gd name="T5" fmla="*/ 36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FFFF"/>
                </a:solidFill>
                <a:round/>
                <a:headEnd/>
                <a:tailEnd/>
              </a:ln>
            </p:spPr>
            <p:txBody>
              <a:bodyPr wrap="none" anchor="ctr"/>
              <a:lstStyle/>
              <a:p>
                <a:pPr>
                  <a:defRPr/>
                </a:pPr>
                <a:endParaRPr lang="es-ES">
                  <a:solidFill>
                    <a:srgbClr val="FFFFFF"/>
                  </a:solidFill>
                  <a:latin typeface="Arial" charset="0"/>
                  <a:cs typeface="+mn-cs"/>
                </a:endParaRPr>
              </a:p>
            </p:txBody>
          </p:sp>
        </p:grpSp>
      </p:grpSp>
      <p:grpSp>
        <p:nvGrpSpPr>
          <p:cNvPr id="6" name="Group 32"/>
          <p:cNvGrpSpPr>
            <a:grpSpLocks/>
          </p:cNvGrpSpPr>
          <p:nvPr/>
        </p:nvGrpSpPr>
        <p:grpSpPr bwMode="auto">
          <a:xfrm>
            <a:off x="3717925" y="2130425"/>
            <a:ext cx="1087438" cy="1662113"/>
            <a:chOff x="2342" y="1342"/>
            <a:chExt cx="685" cy="1047"/>
          </a:xfrm>
        </p:grpSpPr>
        <p:sp>
          <p:nvSpPr>
            <p:cNvPr id="6167" name="Line 33"/>
            <p:cNvSpPr>
              <a:spLocks noChangeAspect="1" noChangeShapeType="1"/>
            </p:cNvSpPr>
            <p:nvPr/>
          </p:nvSpPr>
          <p:spPr bwMode="auto">
            <a:xfrm rot="-9420000">
              <a:off x="2411" y="1342"/>
              <a:ext cx="1" cy="1047"/>
            </a:xfrm>
            <a:prstGeom prst="line">
              <a:avLst/>
            </a:prstGeom>
            <a:noFill/>
            <a:ln w="9525">
              <a:solidFill>
                <a:srgbClr val="00FFFF"/>
              </a:solidFill>
              <a:prstDash val="dash"/>
              <a:round/>
              <a:headEnd/>
              <a:tailEnd/>
            </a:ln>
          </p:spPr>
          <p:txBody>
            <a:bodyPr/>
            <a:lstStyle/>
            <a:p>
              <a:pPr>
                <a:defRPr/>
              </a:pPr>
              <a:endParaRPr lang="es-ES">
                <a:solidFill>
                  <a:srgbClr val="FFFFFF"/>
                </a:solidFill>
                <a:latin typeface="Arial" charset="0"/>
                <a:cs typeface="+mn-cs"/>
              </a:endParaRPr>
            </a:p>
          </p:txBody>
        </p:sp>
        <p:grpSp>
          <p:nvGrpSpPr>
            <p:cNvPr id="140313" name="Group 34"/>
            <p:cNvGrpSpPr>
              <a:grpSpLocks/>
            </p:cNvGrpSpPr>
            <p:nvPr/>
          </p:nvGrpSpPr>
          <p:grpSpPr bwMode="auto">
            <a:xfrm>
              <a:off x="2342" y="2034"/>
              <a:ext cx="685" cy="295"/>
              <a:chOff x="2342" y="2034"/>
              <a:chExt cx="685" cy="295"/>
            </a:xfrm>
          </p:grpSpPr>
          <p:sp>
            <p:nvSpPr>
              <p:cNvPr id="6169" name="Text Box 35"/>
              <p:cNvSpPr txBox="1">
                <a:spLocks noChangeArrowheads="1"/>
              </p:cNvSpPr>
              <p:nvPr/>
            </p:nvSpPr>
            <p:spPr bwMode="auto">
              <a:xfrm>
                <a:off x="2541" y="2034"/>
                <a:ext cx="486" cy="231"/>
              </a:xfrm>
              <a:prstGeom prst="rect">
                <a:avLst/>
              </a:prstGeom>
              <a:noFill/>
              <a:ln w="9525">
                <a:noFill/>
                <a:miter lim="800000"/>
                <a:headEnd/>
                <a:tailEnd/>
              </a:ln>
            </p:spPr>
            <p:txBody>
              <a:bodyPr wrap="none">
                <a:spAutoFit/>
              </a:bodyPr>
              <a:lstStyle/>
              <a:p>
                <a:pPr>
                  <a:defRPr/>
                </a:pPr>
                <a:r>
                  <a:rPr lang="es-ES_tradnl">
                    <a:solidFill>
                      <a:srgbClr val="00FFFF"/>
                    </a:solidFill>
                    <a:latin typeface="Tahoma" pitchFamily="32" charset="0"/>
                    <a:cs typeface="+mn-cs"/>
                  </a:rPr>
                  <a:t>67º N</a:t>
                </a:r>
                <a:endParaRPr lang="es-ES">
                  <a:solidFill>
                    <a:srgbClr val="00FFFF"/>
                  </a:solidFill>
                  <a:latin typeface="Tahoma" pitchFamily="32" charset="0"/>
                  <a:cs typeface="+mn-cs"/>
                </a:endParaRPr>
              </a:p>
            </p:txBody>
          </p:sp>
          <p:sp>
            <p:nvSpPr>
              <p:cNvPr id="6170" name="Arc 36"/>
              <p:cNvSpPr>
                <a:spLocks/>
              </p:cNvSpPr>
              <p:nvPr/>
            </p:nvSpPr>
            <p:spPr bwMode="auto">
              <a:xfrm>
                <a:off x="2342" y="2041"/>
                <a:ext cx="200" cy="288"/>
              </a:xfrm>
              <a:custGeom>
                <a:avLst/>
                <a:gdLst>
                  <a:gd name="T0" fmla="*/ 0 w 21600"/>
                  <a:gd name="T1" fmla="*/ 0 h 21600"/>
                  <a:gd name="T2" fmla="*/ 200 w 21600"/>
                  <a:gd name="T3" fmla="*/ 288 h 21600"/>
                  <a:gd name="T4" fmla="*/ 0 w 21600"/>
                  <a:gd name="T5" fmla="*/ 2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FFFF"/>
                </a:solidFill>
                <a:round/>
                <a:headEnd/>
                <a:tailEnd/>
              </a:ln>
            </p:spPr>
            <p:txBody>
              <a:bodyPr wrap="none" anchor="ctr"/>
              <a:lstStyle/>
              <a:p>
                <a:pPr>
                  <a:defRPr/>
                </a:pPr>
                <a:endParaRPr lang="es-ES">
                  <a:solidFill>
                    <a:srgbClr val="FFFFFF"/>
                  </a:solidFill>
                  <a:latin typeface="Arial" charset="0"/>
                  <a:cs typeface="+mn-cs"/>
                </a:endParaRPr>
              </a:p>
            </p:txBody>
          </p:sp>
        </p:grpSp>
      </p:grpSp>
      <p:sp>
        <p:nvSpPr>
          <p:cNvPr id="6164" name="Line 37"/>
          <p:cNvSpPr>
            <a:spLocks noChangeShapeType="1"/>
          </p:cNvSpPr>
          <p:nvPr/>
        </p:nvSpPr>
        <p:spPr bwMode="auto">
          <a:xfrm>
            <a:off x="3500438" y="3705225"/>
            <a:ext cx="982662" cy="0"/>
          </a:xfrm>
          <a:prstGeom prst="line">
            <a:avLst/>
          </a:prstGeom>
          <a:noFill/>
          <a:ln w="9525">
            <a:solidFill>
              <a:schemeClr val="tx1"/>
            </a:solidFill>
            <a:prstDash val="dash"/>
            <a:round/>
            <a:headEnd/>
            <a:tailEnd/>
          </a:ln>
        </p:spPr>
        <p:txBody>
          <a:bodyPr/>
          <a:lstStyle/>
          <a:p>
            <a:pPr>
              <a:defRPr/>
            </a:pPr>
            <a:endParaRPr lang="es-ES">
              <a:solidFill>
                <a:srgbClr val="FFFFFF"/>
              </a:solidFill>
              <a:latin typeface="Arial" charset="0"/>
              <a:cs typeface="+mn-cs"/>
            </a:endParaRPr>
          </a:p>
        </p:txBody>
      </p:sp>
      <p:sp>
        <p:nvSpPr>
          <p:cNvPr id="11302" name="Text Box 38"/>
          <p:cNvSpPr txBox="1">
            <a:spLocks noChangeArrowheads="1"/>
          </p:cNvSpPr>
          <p:nvPr/>
        </p:nvSpPr>
        <p:spPr bwMode="auto">
          <a:xfrm>
            <a:off x="4040188" y="1858963"/>
            <a:ext cx="2087562" cy="366712"/>
          </a:xfrm>
          <a:prstGeom prst="rect">
            <a:avLst/>
          </a:prstGeom>
          <a:noFill/>
          <a:ln w="9525">
            <a:noFill/>
            <a:miter lim="800000"/>
            <a:headEnd/>
            <a:tailEnd/>
          </a:ln>
        </p:spPr>
        <p:txBody>
          <a:bodyPr wrap="none">
            <a:spAutoFit/>
          </a:bodyPr>
          <a:lstStyle/>
          <a:p>
            <a:pPr>
              <a:defRPr/>
            </a:pPr>
            <a:r>
              <a:rPr lang="es-ES_tradnl">
                <a:solidFill>
                  <a:srgbClr val="FFFFCC"/>
                </a:solidFill>
                <a:latin typeface="Tahoma" pitchFamily="32" charset="0"/>
                <a:cs typeface="+mn-cs"/>
              </a:rPr>
              <a:t>Círculo Polar Ártico</a:t>
            </a:r>
            <a:endParaRPr lang="es-ES">
              <a:solidFill>
                <a:srgbClr val="FFFFCC"/>
              </a:solidFill>
              <a:latin typeface="Tahoma" pitchFamily="32" charset="0"/>
              <a:cs typeface="+mn-cs"/>
            </a:endParaRPr>
          </a:p>
        </p:txBody>
      </p:sp>
      <p:sp>
        <p:nvSpPr>
          <p:cNvPr id="11303" name="Text Box 39"/>
          <p:cNvSpPr txBox="1">
            <a:spLocks noChangeArrowheads="1"/>
          </p:cNvSpPr>
          <p:nvPr/>
        </p:nvSpPr>
        <p:spPr bwMode="auto">
          <a:xfrm>
            <a:off x="4144963" y="5224463"/>
            <a:ext cx="2411412" cy="366712"/>
          </a:xfrm>
          <a:prstGeom prst="rect">
            <a:avLst/>
          </a:prstGeom>
          <a:noFill/>
          <a:ln w="9525">
            <a:noFill/>
            <a:miter lim="800000"/>
            <a:headEnd/>
            <a:tailEnd/>
          </a:ln>
        </p:spPr>
        <p:txBody>
          <a:bodyPr wrap="none">
            <a:spAutoFit/>
          </a:bodyPr>
          <a:lstStyle/>
          <a:p>
            <a:pPr>
              <a:defRPr/>
            </a:pPr>
            <a:r>
              <a:rPr lang="es-ES_tradnl">
                <a:solidFill>
                  <a:srgbClr val="FFFFCC"/>
                </a:solidFill>
                <a:latin typeface="Tahoma" pitchFamily="32" charset="0"/>
                <a:cs typeface="+mn-cs"/>
              </a:rPr>
              <a:t>Círculo Polar Antártico</a:t>
            </a:r>
            <a:endParaRPr lang="es-ES">
              <a:solidFill>
                <a:srgbClr val="FFFFCC"/>
              </a:solidFill>
              <a:latin typeface="Tahoma" pitchFamily="32" charset="0"/>
              <a:cs typeface="+mn-cs"/>
            </a:endParaRPr>
          </a:p>
        </p:txBody>
      </p:sp>
      <p:sp>
        <p:nvSpPr>
          <p:cNvPr id="140311" name="Marcador de pie de página 1"/>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s-ES">
                <a:solidFill>
                  <a:srgbClr val="FFFFFF"/>
                </a:solidFill>
              </a:rPr>
              <a:t>Joaquín Martínez Torregrosa. Didáctica de las Ciencias Experimentales. Universidad de Alicante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276"/>
                                        </p:tgtEl>
                                        <p:attrNameLst>
                                          <p:attrName>style.visibility</p:attrName>
                                        </p:attrNameLst>
                                      </p:cBhvr>
                                      <p:to>
                                        <p:strVal val="visible"/>
                                      </p:to>
                                    </p:set>
                                    <p:animEffect transition="in" filter="dissolve">
                                      <p:cBhvr>
                                        <p:cTn id="7" dur="1000"/>
                                        <p:tgtEl>
                                          <p:spTgt spid="11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285"/>
                                        </p:tgtEl>
                                        <p:attrNameLst>
                                          <p:attrName>style.visibility</p:attrName>
                                        </p:attrNameLst>
                                      </p:cBhvr>
                                      <p:to>
                                        <p:strVal val="visible"/>
                                      </p:to>
                                    </p:set>
                                    <p:animEffect transition="in" filter="wipe(left)">
                                      <p:cBhvr>
                                        <p:cTn id="17" dur="3000"/>
                                        <p:tgtEl>
                                          <p:spTgt spid="112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xit" presetSubtype="0" fill="hold" nodeType="clickEffect">
                                  <p:stCondLst>
                                    <p:cond delay="0"/>
                                  </p:stCondLst>
                                  <p:childTnLst>
                                    <p:animEffect transition="out" filter="dissolve">
                                      <p:cBhvr>
                                        <p:cTn id="21" dur="1000"/>
                                        <p:tgtEl>
                                          <p:spTgt spid="11285"/>
                                        </p:tgtEl>
                                      </p:cBhvr>
                                    </p:animEffect>
                                    <p:set>
                                      <p:cBhvr>
                                        <p:cTn id="22" dur="1" fill="hold">
                                          <p:stCondLst>
                                            <p:cond delay="999"/>
                                          </p:stCondLst>
                                        </p:cTn>
                                        <p:tgtEl>
                                          <p:spTgt spid="1128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1286"/>
                                        </p:tgtEl>
                                        <p:attrNameLst>
                                          <p:attrName>style.visibility</p:attrName>
                                        </p:attrNameLst>
                                      </p:cBhvr>
                                      <p:to>
                                        <p:strVal val="visible"/>
                                      </p:to>
                                    </p:set>
                                    <p:animEffect transition="in" filter="wipe(left)">
                                      <p:cBhvr>
                                        <p:cTn id="27" dur="3000"/>
                                        <p:tgtEl>
                                          <p:spTgt spid="1128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xit" presetSubtype="0" fill="hold" nodeType="clickEffect">
                                  <p:stCondLst>
                                    <p:cond delay="0"/>
                                  </p:stCondLst>
                                  <p:childTnLst>
                                    <p:animEffect transition="out" filter="dissolve">
                                      <p:cBhvr>
                                        <p:cTn id="31" dur="1000"/>
                                        <p:tgtEl>
                                          <p:spTgt spid="11286"/>
                                        </p:tgtEl>
                                      </p:cBhvr>
                                    </p:animEffect>
                                    <p:set>
                                      <p:cBhvr>
                                        <p:cTn id="32" dur="1" fill="hold">
                                          <p:stCondLst>
                                            <p:cond delay="999"/>
                                          </p:stCondLst>
                                        </p:cTn>
                                        <p:tgtEl>
                                          <p:spTgt spid="1128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1289"/>
                                        </p:tgtEl>
                                        <p:attrNameLst>
                                          <p:attrName>style.visibility</p:attrName>
                                        </p:attrNameLst>
                                      </p:cBhvr>
                                      <p:to>
                                        <p:strVal val="visible"/>
                                      </p:to>
                                    </p:set>
                                    <p:animEffect transition="in" filter="wipe(left)">
                                      <p:cBhvr>
                                        <p:cTn id="37" dur="3000"/>
                                        <p:tgtEl>
                                          <p:spTgt spid="1128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xit" presetSubtype="0" fill="hold" nodeType="clickEffect">
                                  <p:stCondLst>
                                    <p:cond delay="0"/>
                                  </p:stCondLst>
                                  <p:childTnLst>
                                    <p:animEffect transition="out" filter="dissolve">
                                      <p:cBhvr>
                                        <p:cTn id="41" dur="1000"/>
                                        <p:tgtEl>
                                          <p:spTgt spid="11289"/>
                                        </p:tgtEl>
                                      </p:cBhvr>
                                    </p:animEffect>
                                    <p:set>
                                      <p:cBhvr>
                                        <p:cTn id="42" dur="1" fill="hold">
                                          <p:stCondLst>
                                            <p:cond delay="999"/>
                                          </p:stCondLst>
                                        </p:cTn>
                                        <p:tgtEl>
                                          <p:spTgt spid="11289"/>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1287"/>
                                        </p:tgtEl>
                                        <p:attrNameLst>
                                          <p:attrName>style.visibility</p:attrName>
                                        </p:attrNameLst>
                                      </p:cBhvr>
                                      <p:to>
                                        <p:strVal val="visible"/>
                                      </p:to>
                                    </p:set>
                                    <p:animEffect transition="in" filter="wipe(left)">
                                      <p:cBhvr>
                                        <p:cTn id="47" dur="3000"/>
                                        <p:tgtEl>
                                          <p:spTgt spid="1128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up)">
                                      <p:cBhvr>
                                        <p:cTn id="52" dur="1000"/>
                                        <p:tgtEl>
                                          <p:spTgt spid="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302"/>
                                        </p:tgtEl>
                                        <p:attrNameLst>
                                          <p:attrName>style.visibility</p:attrName>
                                        </p:attrNameLst>
                                      </p:cBhvr>
                                      <p:to>
                                        <p:strVal val="visible"/>
                                      </p:to>
                                    </p:set>
                                    <p:animEffect transition="in" filter="wipe(left)">
                                      <p:cBhvr>
                                        <p:cTn id="57" dur="1000"/>
                                        <p:tgtEl>
                                          <p:spTgt spid="1130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xit" presetSubtype="0" fill="hold" nodeType="clickEffect">
                                  <p:stCondLst>
                                    <p:cond delay="0"/>
                                  </p:stCondLst>
                                  <p:childTnLst>
                                    <p:animEffect transition="out" filter="dissolve">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par>
                                <p:cTn id="63" presetID="9" presetClass="exit" presetSubtype="0" fill="hold" grpId="1" nodeType="withEffect">
                                  <p:stCondLst>
                                    <p:cond delay="0"/>
                                  </p:stCondLst>
                                  <p:childTnLst>
                                    <p:animEffect transition="out" filter="dissolve">
                                      <p:cBhvr>
                                        <p:cTn id="64" dur="500"/>
                                        <p:tgtEl>
                                          <p:spTgt spid="11302"/>
                                        </p:tgtEl>
                                      </p:cBhvr>
                                    </p:animEffect>
                                    <p:set>
                                      <p:cBhvr>
                                        <p:cTn id="65" dur="1" fill="hold">
                                          <p:stCondLst>
                                            <p:cond delay="499"/>
                                          </p:stCondLst>
                                        </p:cTn>
                                        <p:tgtEl>
                                          <p:spTgt spid="11302"/>
                                        </p:tgtEl>
                                        <p:attrNameLst>
                                          <p:attrName>style.visibility</p:attrName>
                                        </p:attrNameLst>
                                      </p:cBhvr>
                                      <p:to>
                                        <p:strVal val="hidden"/>
                                      </p:to>
                                    </p:set>
                                  </p:childTnLst>
                                </p:cTn>
                              </p:par>
                              <p:par>
                                <p:cTn id="66" presetID="9" presetClass="exit" presetSubtype="0" fill="hold" nodeType="withEffect">
                                  <p:stCondLst>
                                    <p:cond delay="0"/>
                                  </p:stCondLst>
                                  <p:childTnLst>
                                    <p:animEffect transition="out" filter="dissolve">
                                      <p:cBhvr>
                                        <p:cTn id="67" dur="1000"/>
                                        <p:tgtEl>
                                          <p:spTgt spid="11287"/>
                                        </p:tgtEl>
                                      </p:cBhvr>
                                    </p:animEffect>
                                    <p:set>
                                      <p:cBhvr>
                                        <p:cTn id="68" dur="1" fill="hold">
                                          <p:stCondLst>
                                            <p:cond delay="999"/>
                                          </p:stCondLst>
                                        </p:cTn>
                                        <p:tgtEl>
                                          <p:spTgt spid="11287"/>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11288"/>
                                        </p:tgtEl>
                                        <p:attrNameLst>
                                          <p:attrName>style.visibility</p:attrName>
                                        </p:attrNameLst>
                                      </p:cBhvr>
                                      <p:to>
                                        <p:strVal val="visible"/>
                                      </p:to>
                                    </p:set>
                                    <p:animEffect transition="in" filter="wipe(left)">
                                      <p:cBhvr>
                                        <p:cTn id="73" dur="3000"/>
                                        <p:tgtEl>
                                          <p:spTgt spid="11288"/>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left)">
                                      <p:cBhvr>
                                        <p:cTn id="78" dur="1000"/>
                                        <p:tgtEl>
                                          <p:spTgt spid="4"/>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1303"/>
                                        </p:tgtEl>
                                        <p:attrNameLst>
                                          <p:attrName>style.visibility</p:attrName>
                                        </p:attrNameLst>
                                      </p:cBhvr>
                                      <p:to>
                                        <p:strVal val="visible"/>
                                      </p:to>
                                    </p:set>
                                    <p:animEffect transition="in" filter="wipe(left)">
                                      <p:cBhvr>
                                        <p:cTn id="83" dur="1000"/>
                                        <p:tgtEl>
                                          <p:spTgt spid="11303"/>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9" presetClass="exit" presetSubtype="0" fill="hold" nodeType="clickEffect">
                                  <p:stCondLst>
                                    <p:cond delay="0"/>
                                  </p:stCondLst>
                                  <p:childTnLst>
                                    <p:animEffect transition="out" filter="dissolve">
                                      <p:cBhvr>
                                        <p:cTn id="87" dur="1000"/>
                                        <p:tgtEl>
                                          <p:spTgt spid="11288"/>
                                        </p:tgtEl>
                                      </p:cBhvr>
                                    </p:animEffect>
                                    <p:set>
                                      <p:cBhvr>
                                        <p:cTn id="88" dur="1" fill="hold">
                                          <p:stCondLst>
                                            <p:cond delay="999"/>
                                          </p:stCondLst>
                                        </p:cTn>
                                        <p:tgtEl>
                                          <p:spTgt spid="11288"/>
                                        </p:tgtEl>
                                        <p:attrNameLst>
                                          <p:attrName>style.visibility</p:attrName>
                                        </p:attrNameLst>
                                      </p:cBhvr>
                                      <p:to>
                                        <p:strVal val="hidden"/>
                                      </p:to>
                                    </p:set>
                                  </p:childTnLst>
                                </p:cTn>
                              </p:par>
                              <p:par>
                                <p:cTn id="89" presetID="9" presetClass="exit" presetSubtype="0" fill="hold" nodeType="withEffect">
                                  <p:stCondLst>
                                    <p:cond delay="0"/>
                                  </p:stCondLst>
                                  <p:childTnLst>
                                    <p:animEffect transition="out" filter="dissolve">
                                      <p:cBhvr>
                                        <p:cTn id="90" dur="1000"/>
                                        <p:tgtEl>
                                          <p:spTgt spid="4"/>
                                        </p:tgtEl>
                                      </p:cBhvr>
                                    </p:animEffect>
                                    <p:set>
                                      <p:cBhvr>
                                        <p:cTn id="91" dur="1" fill="hold">
                                          <p:stCondLst>
                                            <p:cond delay="999"/>
                                          </p:stCondLst>
                                        </p:cTn>
                                        <p:tgtEl>
                                          <p:spTgt spid="4"/>
                                        </p:tgtEl>
                                        <p:attrNameLst>
                                          <p:attrName>style.visibility</p:attrName>
                                        </p:attrNameLst>
                                      </p:cBhvr>
                                      <p:to>
                                        <p:strVal val="hidden"/>
                                      </p:to>
                                    </p:set>
                                  </p:childTnLst>
                                </p:cTn>
                              </p:par>
                              <p:par>
                                <p:cTn id="92" presetID="9" presetClass="exit" presetSubtype="0" fill="hold" grpId="1" nodeType="withEffect">
                                  <p:stCondLst>
                                    <p:cond delay="0"/>
                                  </p:stCondLst>
                                  <p:childTnLst>
                                    <p:animEffect transition="out" filter="dissolve">
                                      <p:cBhvr>
                                        <p:cTn id="93" dur="500"/>
                                        <p:tgtEl>
                                          <p:spTgt spid="11303"/>
                                        </p:tgtEl>
                                      </p:cBhvr>
                                    </p:animEffect>
                                    <p:set>
                                      <p:cBhvr>
                                        <p:cTn id="94" dur="1" fill="hold">
                                          <p:stCondLst>
                                            <p:cond delay="499"/>
                                          </p:stCondLst>
                                        </p:cTn>
                                        <p:tgtEl>
                                          <p:spTgt spid="113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2" grpId="0"/>
      <p:bldP spid="11302" grpId="1"/>
      <p:bldP spid="11303" grpId="0"/>
      <p:bldP spid="11303" grpId="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2393950" y="2355850"/>
            <a:ext cx="1555750" cy="3113088"/>
          </a:xfrm>
          <a:prstGeom prst="moon">
            <a:avLst>
              <a:gd name="adj" fmla="val 55000"/>
            </a:avLst>
          </a:prstGeom>
          <a:solidFill>
            <a:srgbClr val="B2B2B2"/>
          </a:solidFill>
          <a:ln w="9525">
            <a:solidFill>
              <a:srgbClr val="B2B2B2"/>
            </a:solidFill>
            <a:miter lim="800000"/>
            <a:headEnd/>
            <a:tailEnd/>
          </a:ln>
        </p:spPr>
        <p:txBody>
          <a:bodyPr wrap="none" anchor="ctr"/>
          <a:lstStyle/>
          <a:p>
            <a:pPr>
              <a:defRPr/>
            </a:pPr>
            <a:endParaRPr lang="es-ES">
              <a:solidFill>
                <a:srgbClr val="FFFFFF"/>
              </a:solidFill>
              <a:latin typeface="Arial" charset="0"/>
              <a:cs typeface="+mn-cs"/>
            </a:endParaRPr>
          </a:p>
        </p:txBody>
      </p:sp>
      <p:sp>
        <p:nvSpPr>
          <p:cNvPr id="7171" name="Oval 3"/>
          <p:cNvSpPr>
            <a:spLocks noChangeArrowheads="1"/>
          </p:cNvSpPr>
          <p:nvPr/>
        </p:nvSpPr>
        <p:spPr bwMode="auto">
          <a:xfrm>
            <a:off x="2386013" y="2355850"/>
            <a:ext cx="3136900" cy="3138488"/>
          </a:xfrm>
          <a:prstGeom prst="ellipse">
            <a:avLst/>
          </a:prstGeom>
          <a:noFill/>
          <a:ln w="9525">
            <a:solidFill>
              <a:schemeClr val="tx1"/>
            </a:solidFill>
            <a:round/>
            <a:headEnd/>
            <a:tailEnd/>
          </a:ln>
        </p:spPr>
        <p:txBody>
          <a:bodyPr/>
          <a:lstStyle/>
          <a:p>
            <a:pPr>
              <a:defRPr/>
            </a:pPr>
            <a:endParaRPr lang="es-ES">
              <a:solidFill>
                <a:srgbClr val="FFFFFF"/>
              </a:solidFill>
              <a:latin typeface="Arial" charset="0"/>
              <a:cs typeface="+mn-cs"/>
            </a:endParaRPr>
          </a:p>
        </p:txBody>
      </p:sp>
      <p:grpSp>
        <p:nvGrpSpPr>
          <p:cNvPr id="142340" name="Group 4"/>
          <p:cNvGrpSpPr>
            <a:grpSpLocks/>
          </p:cNvGrpSpPr>
          <p:nvPr/>
        </p:nvGrpSpPr>
        <p:grpSpPr bwMode="auto">
          <a:xfrm>
            <a:off x="6186488" y="2633663"/>
            <a:ext cx="1903412" cy="2582862"/>
            <a:chOff x="8791" y="9181"/>
            <a:chExt cx="1582" cy="4069"/>
          </a:xfrm>
        </p:grpSpPr>
        <p:sp>
          <p:nvSpPr>
            <p:cNvPr id="7179" name="Line 5"/>
            <p:cNvSpPr>
              <a:spLocks noChangeShapeType="1"/>
            </p:cNvSpPr>
            <p:nvPr/>
          </p:nvSpPr>
          <p:spPr bwMode="auto">
            <a:xfrm flipH="1">
              <a:off x="8791" y="9181"/>
              <a:ext cx="1582" cy="0"/>
            </a:xfrm>
            <a:prstGeom prst="line">
              <a:avLst/>
            </a:prstGeom>
            <a:noFill/>
            <a:ln w="9525">
              <a:solidFill>
                <a:srgbClr val="FFFF66"/>
              </a:solidFill>
              <a:round/>
              <a:headEnd/>
              <a:tailEnd type="triangle" w="med" len="med"/>
            </a:ln>
          </p:spPr>
          <p:txBody>
            <a:bodyPr/>
            <a:lstStyle/>
            <a:p>
              <a:pPr>
                <a:defRPr/>
              </a:pPr>
              <a:endParaRPr lang="es-ES">
                <a:solidFill>
                  <a:srgbClr val="FFFFFF"/>
                </a:solidFill>
                <a:latin typeface="Arial" charset="0"/>
                <a:cs typeface="+mn-cs"/>
              </a:endParaRPr>
            </a:p>
          </p:txBody>
        </p:sp>
        <p:sp>
          <p:nvSpPr>
            <p:cNvPr id="7180" name="Line 6"/>
            <p:cNvSpPr>
              <a:spLocks noChangeShapeType="1"/>
            </p:cNvSpPr>
            <p:nvPr/>
          </p:nvSpPr>
          <p:spPr bwMode="auto">
            <a:xfrm flipH="1">
              <a:off x="8791" y="9859"/>
              <a:ext cx="1582" cy="0"/>
            </a:xfrm>
            <a:prstGeom prst="line">
              <a:avLst/>
            </a:prstGeom>
            <a:noFill/>
            <a:ln w="9525">
              <a:solidFill>
                <a:srgbClr val="FFFF66"/>
              </a:solidFill>
              <a:round/>
              <a:headEnd/>
              <a:tailEnd type="triangle" w="med" len="med"/>
            </a:ln>
          </p:spPr>
          <p:txBody>
            <a:bodyPr/>
            <a:lstStyle/>
            <a:p>
              <a:pPr>
                <a:defRPr/>
              </a:pPr>
              <a:endParaRPr lang="es-ES">
                <a:solidFill>
                  <a:srgbClr val="FFFFFF"/>
                </a:solidFill>
                <a:latin typeface="Arial" charset="0"/>
                <a:cs typeface="+mn-cs"/>
              </a:endParaRPr>
            </a:p>
          </p:txBody>
        </p:sp>
        <p:sp>
          <p:nvSpPr>
            <p:cNvPr id="7181" name="Line 7"/>
            <p:cNvSpPr>
              <a:spLocks noChangeShapeType="1"/>
            </p:cNvSpPr>
            <p:nvPr/>
          </p:nvSpPr>
          <p:spPr bwMode="auto">
            <a:xfrm flipH="1">
              <a:off x="8791" y="10536"/>
              <a:ext cx="1582" cy="3"/>
            </a:xfrm>
            <a:prstGeom prst="line">
              <a:avLst/>
            </a:prstGeom>
            <a:noFill/>
            <a:ln w="9525">
              <a:solidFill>
                <a:srgbClr val="FFFF66"/>
              </a:solidFill>
              <a:round/>
              <a:headEnd/>
              <a:tailEnd type="triangle" w="med" len="med"/>
            </a:ln>
          </p:spPr>
          <p:txBody>
            <a:bodyPr/>
            <a:lstStyle/>
            <a:p>
              <a:pPr>
                <a:defRPr/>
              </a:pPr>
              <a:endParaRPr lang="es-ES">
                <a:solidFill>
                  <a:srgbClr val="FFFFFF"/>
                </a:solidFill>
                <a:latin typeface="Arial" charset="0"/>
                <a:cs typeface="+mn-cs"/>
              </a:endParaRPr>
            </a:p>
          </p:txBody>
        </p:sp>
        <p:sp>
          <p:nvSpPr>
            <p:cNvPr id="7182" name="Line 8"/>
            <p:cNvSpPr>
              <a:spLocks noChangeShapeType="1"/>
            </p:cNvSpPr>
            <p:nvPr/>
          </p:nvSpPr>
          <p:spPr bwMode="auto">
            <a:xfrm flipH="1">
              <a:off x="8791" y="11214"/>
              <a:ext cx="1582" cy="3"/>
            </a:xfrm>
            <a:prstGeom prst="line">
              <a:avLst/>
            </a:prstGeom>
            <a:noFill/>
            <a:ln w="9525">
              <a:solidFill>
                <a:srgbClr val="FFFF66"/>
              </a:solidFill>
              <a:round/>
              <a:headEnd/>
              <a:tailEnd type="triangle" w="med" len="med"/>
            </a:ln>
          </p:spPr>
          <p:txBody>
            <a:bodyPr/>
            <a:lstStyle/>
            <a:p>
              <a:pPr>
                <a:defRPr/>
              </a:pPr>
              <a:endParaRPr lang="es-ES">
                <a:solidFill>
                  <a:srgbClr val="FFFFFF"/>
                </a:solidFill>
                <a:latin typeface="Arial" charset="0"/>
                <a:cs typeface="+mn-cs"/>
              </a:endParaRPr>
            </a:p>
          </p:txBody>
        </p:sp>
        <p:sp>
          <p:nvSpPr>
            <p:cNvPr id="7183" name="Line 9"/>
            <p:cNvSpPr>
              <a:spLocks noChangeShapeType="1"/>
            </p:cNvSpPr>
            <p:nvPr/>
          </p:nvSpPr>
          <p:spPr bwMode="auto">
            <a:xfrm flipH="1">
              <a:off x="8791" y="11892"/>
              <a:ext cx="1582" cy="3"/>
            </a:xfrm>
            <a:prstGeom prst="line">
              <a:avLst/>
            </a:prstGeom>
            <a:noFill/>
            <a:ln w="9525">
              <a:solidFill>
                <a:srgbClr val="FFFF66"/>
              </a:solidFill>
              <a:round/>
              <a:headEnd/>
              <a:tailEnd type="triangle" w="med" len="med"/>
            </a:ln>
          </p:spPr>
          <p:txBody>
            <a:bodyPr/>
            <a:lstStyle/>
            <a:p>
              <a:pPr>
                <a:defRPr/>
              </a:pPr>
              <a:endParaRPr lang="es-ES">
                <a:solidFill>
                  <a:srgbClr val="FFFFFF"/>
                </a:solidFill>
                <a:latin typeface="Arial" charset="0"/>
                <a:cs typeface="+mn-cs"/>
              </a:endParaRPr>
            </a:p>
          </p:txBody>
        </p:sp>
        <p:sp>
          <p:nvSpPr>
            <p:cNvPr id="7184" name="Line 10"/>
            <p:cNvSpPr>
              <a:spLocks noChangeShapeType="1"/>
            </p:cNvSpPr>
            <p:nvPr/>
          </p:nvSpPr>
          <p:spPr bwMode="auto">
            <a:xfrm flipH="1">
              <a:off x="8791" y="12572"/>
              <a:ext cx="1582" cy="0"/>
            </a:xfrm>
            <a:prstGeom prst="line">
              <a:avLst/>
            </a:prstGeom>
            <a:noFill/>
            <a:ln w="9525">
              <a:solidFill>
                <a:srgbClr val="FFFF66"/>
              </a:solidFill>
              <a:round/>
              <a:headEnd/>
              <a:tailEnd type="triangle" w="med" len="med"/>
            </a:ln>
          </p:spPr>
          <p:txBody>
            <a:bodyPr/>
            <a:lstStyle/>
            <a:p>
              <a:pPr>
                <a:defRPr/>
              </a:pPr>
              <a:endParaRPr lang="es-ES">
                <a:solidFill>
                  <a:srgbClr val="FFFFFF"/>
                </a:solidFill>
                <a:latin typeface="Arial" charset="0"/>
                <a:cs typeface="+mn-cs"/>
              </a:endParaRPr>
            </a:p>
          </p:txBody>
        </p:sp>
        <p:sp>
          <p:nvSpPr>
            <p:cNvPr id="7185" name="Line 11"/>
            <p:cNvSpPr>
              <a:spLocks noChangeShapeType="1"/>
            </p:cNvSpPr>
            <p:nvPr/>
          </p:nvSpPr>
          <p:spPr bwMode="auto">
            <a:xfrm flipH="1">
              <a:off x="8791" y="13250"/>
              <a:ext cx="1582" cy="0"/>
            </a:xfrm>
            <a:prstGeom prst="line">
              <a:avLst/>
            </a:prstGeom>
            <a:noFill/>
            <a:ln w="9525">
              <a:solidFill>
                <a:srgbClr val="FFFF66"/>
              </a:solidFill>
              <a:round/>
              <a:headEnd/>
              <a:tailEnd type="triangle" w="med" len="med"/>
            </a:ln>
          </p:spPr>
          <p:txBody>
            <a:bodyPr/>
            <a:lstStyle/>
            <a:p>
              <a:pPr>
                <a:defRPr/>
              </a:pPr>
              <a:endParaRPr lang="es-ES">
                <a:solidFill>
                  <a:srgbClr val="FFFFFF"/>
                </a:solidFill>
                <a:latin typeface="Arial" charset="0"/>
                <a:cs typeface="+mn-cs"/>
              </a:endParaRPr>
            </a:p>
          </p:txBody>
        </p:sp>
      </p:grpSp>
      <p:sp>
        <p:nvSpPr>
          <p:cNvPr id="13324" name="Oval 12"/>
          <p:cNvSpPr>
            <a:spLocks noChangeArrowheads="1"/>
          </p:cNvSpPr>
          <p:nvPr/>
        </p:nvSpPr>
        <p:spPr bwMode="auto">
          <a:xfrm>
            <a:off x="2673350" y="2643188"/>
            <a:ext cx="2581275" cy="2582862"/>
          </a:xfrm>
          <a:prstGeom prst="ellipse">
            <a:avLst/>
          </a:prstGeom>
          <a:noFill/>
          <a:ln w="9525">
            <a:solidFill>
              <a:schemeClr val="tx1"/>
            </a:solidFill>
            <a:prstDash val="dash"/>
            <a:round/>
            <a:headEnd/>
            <a:tailEnd/>
          </a:ln>
        </p:spPr>
        <p:txBody>
          <a:bodyPr/>
          <a:lstStyle/>
          <a:p>
            <a:pPr>
              <a:defRPr/>
            </a:pPr>
            <a:endParaRPr lang="es-ES">
              <a:solidFill>
                <a:srgbClr val="FFFFFF"/>
              </a:solidFill>
              <a:latin typeface="Arial" charset="0"/>
              <a:cs typeface="+mn-cs"/>
            </a:endParaRPr>
          </a:p>
        </p:txBody>
      </p:sp>
      <p:grpSp>
        <p:nvGrpSpPr>
          <p:cNvPr id="142342" name="Group 13"/>
          <p:cNvGrpSpPr>
            <a:grpSpLocks/>
          </p:cNvGrpSpPr>
          <p:nvPr/>
        </p:nvGrpSpPr>
        <p:grpSpPr bwMode="auto">
          <a:xfrm>
            <a:off x="568325" y="620713"/>
            <a:ext cx="7567613" cy="647700"/>
            <a:chOff x="358" y="391"/>
            <a:chExt cx="4767" cy="408"/>
          </a:xfrm>
        </p:grpSpPr>
        <p:sp>
          <p:nvSpPr>
            <p:cNvPr id="7177" name="Text Box 14"/>
            <p:cNvSpPr txBox="1">
              <a:spLocks noChangeAspect="1" noChangeArrowheads="1"/>
            </p:cNvSpPr>
            <p:nvPr/>
          </p:nvSpPr>
          <p:spPr bwMode="auto">
            <a:xfrm>
              <a:off x="358" y="391"/>
              <a:ext cx="2148" cy="363"/>
            </a:xfrm>
            <a:prstGeom prst="rect">
              <a:avLst/>
            </a:prstGeom>
            <a:noFill/>
            <a:ln w="9525">
              <a:noFill/>
              <a:miter lim="800000"/>
              <a:headEnd/>
              <a:tailEnd/>
            </a:ln>
          </p:spPr>
          <p:txBody>
            <a:bodyPr/>
            <a:lstStyle/>
            <a:p>
              <a:pPr algn="ctr">
                <a:defRPr/>
              </a:pPr>
              <a:r>
                <a:rPr lang="es-ES" sz="2400" b="1">
                  <a:solidFill>
                    <a:srgbClr val="FFFFFF"/>
                  </a:solidFill>
                  <a:latin typeface="Tahoma" pitchFamily="32" charset="0"/>
                  <a:cs typeface="+mn-cs"/>
                </a:rPr>
                <a:t>Solsticio de verano</a:t>
              </a:r>
              <a:endParaRPr lang="es-ES" sz="2400">
                <a:solidFill>
                  <a:srgbClr val="FFFFFF"/>
                </a:solidFill>
                <a:latin typeface="Tahoma" pitchFamily="32" charset="0"/>
                <a:cs typeface="+mn-cs"/>
              </a:endParaRPr>
            </a:p>
          </p:txBody>
        </p:sp>
        <p:sp>
          <p:nvSpPr>
            <p:cNvPr id="7178" name="Text Box 15"/>
            <p:cNvSpPr txBox="1">
              <a:spLocks noChangeAspect="1" noChangeArrowheads="1"/>
            </p:cNvSpPr>
            <p:nvPr/>
          </p:nvSpPr>
          <p:spPr bwMode="auto">
            <a:xfrm>
              <a:off x="2245" y="391"/>
              <a:ext cx="2880" cy="408"/>
            </a:xfrm>
            <a:prstGeom prst="rect">
              <a:avLst/>
            </a:prstGeom>
            <a:noFill/>
            <a:ln w="9525">
              <a:noFill/>
              <a:miter lim="800000"/>
              <a:headEnd/>
              <a:tailEnd/>
            </a:ln>
          </p:spPr>
          <p:txBody>
            <a:bodyPr/>
            <a:lstStyle/>
            <a:p>
              <a:pPr algn="ctr">
                <a:defRPr/>
              </a:pPr>
              <a:r>
                <a:rPr lang="es-ES" sz="2400">
                  <a:solidFill>
                    <a:srgbClr val="FFFFFF"/>
                  </a:solidFill>
                  <a:latin typeface="Tahoma" pitchFamily="32" charset="0"/>
                  <a:cs typeface="+mn-cs"/>
                </a:rPr>
                <a:t>Vista superior del planeta</a:t>
              </a:r>
            </a:p>
          </p:txBody>
        </p:sp>
      </p:grpSp>
      <p:sp>
        <p:nvSpPr>
          <p:cNvPr id="13328" name="Oval 16"/>
          <p:cNvSpPr>
            <a:spLocks noChangeAspect="1" noChangeArrowheads="1"/>
          </p:cNvSpPr>
          <p:nvPr/>
        </p:nvSpPr>
        <p:spPr bwMode="auto">
          <a:xfrm>
            <a:off x="3275013" y="3282950"/>
            <a:ext cx="1292225" cy="1293813"/>
          </a:xfrm>
          <a:prstGeom prst="ellipse">
            <a:avLst/>
          </a:prstGeom>
          <a:noFill/>
          <a:ln w="9525">
            <a:solidFill>
              <a:schemeClr val="tx1"/>
            </a:solidFill>
            <a:prstDash val="dash"/>
            <a:round/>
            <a:headEnd/>
            <a:tailEnd/>
          </a:ln>
        </p:spPr>
        <p:txBody>
          <a:bodyPr/>
          <a:lstStyle/>
          <a:p>
            <a:pPr>
              <a:defRPr/>
            </a:pPr>
            <a:endParaRPr lang="es-ES">
              <a:solidFill>
                <a:srgbClr val="FFFFFF"/>
              </a:solidFill>
              <a:latin typeface="Arial" charset="0"/>
              <a:cs typeface="+mn-cs"/>
            </a:endParaRPr>
          </a:p>
        </p:txBody>
      </p:sp>
      <p:sp>
        <p:nvSpPr>
          <p:cNvPr id="7176" name="AutoShape 17"/>
          <p:cNvSpPr>
            <a:spLocks noChangeAspect="1" noChangeArrowheads="1"/>
          </p:cNvSpPr>
          <p:nvPr/>
        </p:nvSpPr>
        <p:spPr bwMode="auto">
          <a:xfrm>
            <a:off x="1801813" y="1916113"/>
            <a:ext cx="5595937" cy="4017962"/>
          </a:xfrm>
          <a:prstGeom prst="rect">
            <a:avLst/>
          </a:prstGeom>
          <a:noFill/>
          <a:ln w="9525">
            <a:noFill/>
            <a:miter lim="800000"/>
            <a:headEnd/>
            <a:tailEnd/>
          </a:ln>
        </p:spPr>
        <p:txBody>
          <a:bodyPr/>
          <a:lstStyle/>
          <a:p>
            <a:pPr>
              <a:defRPr/>
            </a:pPr>
            <a:endParaRPr lang="es-ES">
              <a:solidFill>
                <a:srgbClr val="FFFFFF"/>
              </a:solidFill>
              <a:latin typeface="Arial" charset="0"/>
              <a:cs typeface="+mn-cs"/>
            </a:endParaRPr>
          </a:p>
        </p:txBody>
      </p:sp>
      <p:sp>
        <p:nvSpPr>
          <p:cNvPr id="142345" name="Marcador de pie de página 1"/>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s-ES">
                <a:solidFill>
                  <a:srgbClr val="FFFFFF"/>
                </a:solidFill>
              </a:rPr>
              <a:t>Joaquín Martínez Torregrosa. Didáctica de las Ciencias Experimentales. Universidad de Alicante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3324"/>
                                        </p:tgtEl>
                                        <p:attrNameLst>
                                          <p:attrName>style.visibility</p:attrName>
                                        </p:attrNameLst>
                                      </p:cBhvr>
                                      <p:to>
                                        <p:strVal val="visible"/>
                                      </p:to>
                                    </p:set>
                                    <p:animEffect transition="in" filter="wheel(4)">
                                      <p:cBhvr>
                                        <p:cTn id="7" dur="2000"/>
                                        <p:tgtEl>
                                          <p:spTgt spid="13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3328"/>
                                        </p:tgtEl>
                                        <p:attrNameLst>
                                          <p:attrName>style.visibility</p:attrName>
                                        </p:attrNameLst>
                                      </p:cBhvr>
                                      <p:to>
                                        <p:strVal val="visible"/>
                                      </p:to>
                                    </p:set>
                                    <p:animEffect transition="in" filter="wheel(4)">
                                      <p:cBhvr>
                                        <p:cTn id="12" dur="2000"/>
                                        <p:tgtEl>
                                          <p:spTgt spid="133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4"/>
                                        </p:tgtEl>
                                        <p:attrNameLst>
                                          <p:attrName>style.visibility</p:attrName>
                                        </p:attrNameLst>
                                      </p:cBhvr>
                                      <p:to>
                                        <p:strVal val="visible"/>
                                      </p:to>
                                    </p:set>
                                    <p:animEffect transition="in" filter="dissolve">
                                      <p:cBhvr>
                                        <p:cTn id="17" dur="3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24" grpId="0" animBg="1"/>
      <p:bldP spid="13328"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457200" y="322263"/>
            <a:ext cx="8229600" cy="1095375"/>
          </a:xfrm>
        </p:spPr>
        <p:txBody>
          <a:bodyPr/>
          <a:lstStyle/>
          <a:p>
            <a:pPr eaLnBrk="1" hangingPunct="1">
              <a:defRPr/>
            </a:pPr>
            <a:r>
              <a:rPr lang="es-ES" sz="2800" smtClean="0"/>
              <a:t>Puesta a prueba del modelo mediante predicciones: Si el modelo fuera así, entonces ….</a:t>
            </a:r>
          </a:p>
        </p:txBody>
      </p:sp>
      <p:graphicFrame>
        <p:nvGraphicFramePr>
          <p:cNvPr id="51203" name="Group 3"/>
          <p:cNvGraphicFramePr>
            <a:graphicFrameLocks noGrp="1"/>
          </p:cNvGraphicFramePr>
          <p:nvPr>
            <p:ph sz="half" idx="2"/>
          </p:nvPr>
        </p:nvGraphicFramePr>
        <p:xfrm>
          <a:off x="323850" y="1916113"/>
          <a:ext cx="8123238" cy="4581524"/>
        </p:xfrm>
        <a:graphic>
          <a:graphicData uri="http://schemas.openxmlformats.org/drawingml/2006/table">
            <a:tbl>
              <a:tblPr/>
              <a:tblGrid>
                <a:gridCol w="2708275"/>
                <a:gridCol w="2706688"/>
                <a:gridCol w="2708275"/>
              </a:tblGrid>
              <a:tr h="143774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El día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(fecha)</a:t>
                      </a:r>
                    </a:p>
                  </a:txBody>
                  <a:tcPr marL="54000" marR="54000" marT="36006" marB="3600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En .. (lugar/ latitud)</a:t>
                      </a:r>
                    </a:p>
                  </a:txBody>
                  <a:tcPr marL="54000" marR="54000" marT="36006" marB="3600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Ocurrirá … (Predicción)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s-E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marL="54000" marR="54000" marT="36006" marB="3600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4792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SV en H. Norte</a:t>
                      </a:r>
                    </a:p>
                  </a:txBody>
                  <a:tcPr marL="54000" marR="54000" marT="36006" marB="3600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67ºN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23ºN</a:t>
                      </a:r>
                    </a:p>
                  </a:txBody>
                  <a:tcPr marL="54000" marR="54000" marT="36006" marB="3600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s-E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marL="54000" marR="54000" marT="36006" marB="3600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4792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SI en H. Norte</a:t>
                      </a:r>
                    </a:p>
                  </a:txBody>
                  <a:tcPr marL="54000" marR="54000" marT="36006" marB="3600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67º 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23º N</a:t>
                      </a:r>
                    </a:p>
                  </a:txBody>
                  <a:tcPr marL="54000" marR="54000" marT="36006" marB="3600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s-E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marL="54000" marR="54000" marT="36006" marB="3600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4792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SV en H. Sur</a:t>
                      </a:r>
                    </a:p>
                  </a:txBody>
                  <a:tcPr marL="54000" marR="54000" marT="36006" marB="3600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67º 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23º S</a:t>
                      </a:r>
                    </a:p>
                  </a:txBody>
                  <a:tcPr marL="54000" marR="54000" marT="36006" marB="3600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s-E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marL="54000" marR="54000" marT="36006" marB="3600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44409" name="Marcador de pie de página 1"/>
          <p:cNvSpPr>
            <a:spLocks noGrp="1"/>
          </p:cNvSpPr>
          <p:nvPr>
            <p:ph type="ftr" sz="quarter" idx="12"/>
          </p:nvPr>
        </p:nvSpPr>
        <p:spPr>
          <a:xfrm>
            <a:off x="6324600" y="6381750"/>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s-ES" dirty="0">
                <a:solidFill>
                  <a:srgbClr val="FFFFFF"/>
                </a:solidFill>
              </a:rPr>
              <a:t>Joaquín Martínez Torregrosa. Didáctica de las Ciencias Experimentales. Universidad de Alicante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457200" y="274638"/>
            <a:ext cx="8229600" cy="649287"/>
          </a:xfrm>
        </p:spPr>
        <p:txBody>
          <a:bodyPr/>
          <a:lstStyle/>
          <a:p>
            <a:pPr eaLnBrk="1" hangingPunct="1">
              <a:defRPr/>
            </a:pPr>
            <a:r>
              <a:rPr lang="es-ES" sz="3600" smtClean="0"/>
              <a:t>Vista superior: 21 de junio</a:t>
            </a:r>
          </a:p>
        </p:txBody>
      </p:sp>
      <p:pic>
        <p:nvPicPr>
          <p:cNvPr id="146435" name="Picture 3" descr="21062006 vista superio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33600" y="1600200"/>
            <a:ext cx="4714875" cy="4714875"/>
          </a:xfrm>
        </p:spPr>
      </p:pic>
      <p:sp>
        <p:nvSpPr>
          <p:cNvPr id="4" name="AutoShape 19"/>
          <p:cNvSpPr>
            <a:spLocks noChangeArrowheads="1"/>
          </p:cNvSpPr>
          <p:nvPr/>
        </p:nvSpPr>
        <p:spPr bwMode="auto">
          <a:xfrm rot="4582555" flipV="1">
            <a:off x="4176713" y="3632200"/>
            <a:ext cx="530225" cy="542925"/>
          </a:xfrm>
          <a:custGeom>
            <a:avLst/>
            <a:gdLst>
              <a:gd name="T0" fmla="*/ 9 w 21600"/>
              <a:gd name="T1" fmla="*/ 7 h 21600"/>
              <a:gd name="T2" fmla="*/ 2 w 21600"/>
              <a:gd name="T3" fmla="*/ 1 h 21600"/>
              <a:gd name="T4" fmla="*/ 9 w 21600"/>
              <a:gd name="T5" fmla="*/ 7 h 21600"/>
              <a:gd name="T6" fmla="*/ -1 w 21600"/>
              <a:gd name="T7" fmla="*/ 6 h 21600"/>
              <a:gd name="T8" fmla="*/ 0 w 21600"/>
              <a:gd name="T9" fmla="*/ 5 h 21600"/>
              <a:gd name="T10" fmla="*/ 2 w 21600"/>
              <a:gd name="T11" fmla="*/ 6 h 21600"/>
              <a:gd name="T12" fmla="*/ 0 60000 65536"/>
              <a:gd name="T13" fmla="*/ 0 60000 65536"/>
              <a:gd name="T14" fmla="*/ 0 60000 65536"/>
              <a:gd name="T15" fmla="*/ 0 60000 65536"/>
              <a:gd name="T16" fmla="*/ 0 60000 65536"/>
              <a:gd name="T17" fmla="*/ 0 60000 65536"/>
              <a:gd name="T18" fmla="*/ 3153 w 21600"/>
              <a:gd name="T19" fmla="*/ 3164 h 21600"/>
              <a:gd name="T20" fmla="*/ 18447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03" y="12617"/>
                </a:moveTo>
                <a:cubicBezTo>
                  <a:pt x="2175" y="17174"/>
                  <a:pt x="6160" y="20469"/>
                  <a:pt x="10800" y="20469"/>
                </a:cubicBezTo>
                <a:cubicBezTo>
                  <a:pt x="16140" y="20469"/>
                  <a:pt x="20469" y="16140"/>
                  <a:pt x="20469" y="10800"/>
                </a:cubicBezTo>
                <a:cubicBezTo>
                  <a:pt x="20469" y="5459"/>
                  <a:pt x="16140" y="1131"/>
                  <a:pt x="10800" y="1131"/>
                </a:cubicBezTo>
                <a:cubicBezTo>
                  <a:pt x="8799" y="1130"/>
                  <a:pt x="6848" y="1751"/>
                  <a:pt x="5215" y="2907"/>
                </a:cubicBezTo>
                <a:lnTo>
                  <a:pt x="4561" y="1983"/>
                </a:lnTo>
                <a:cubicBezTo>
                  <a:pt x="6385" y="693"/>
                  <a:pt x="8565" y="-1"/>
                  <a:pt x="10800" y="0"/>
                </a:cubicBezTo>
                <a:cubicBezTo>
                  <a:pt x="16764" y="0"/>
                  <a:pt x="21600" y="4835"/>
                  <a:pt x="21600" y="10800"/>
                </a:cubicBezTo>
                <a:cubicBezTo>
                  <a:pt x="21600" y="16764"/>
                  <a:pt x="16764" y="21600"/>
                  <a:pt x="10800" y="21600"/>
                </a:cubicBezTo>
                <a:cubicBezTo>
                  <a:pt x="5618" y="21600"/>
                  <a:pt x="1166" y="17919"/>
                  <a:pt x="192" y="12830"/>
                </a:cubicBezTo>
                <a:lnTo>
                  <a:pt x="-2460" y="13338"/>
                </a:lnTo>
                <a:lnTo>
                  <a:pt x="133" y="9516"/>
                </a:lnTo>
                <a:lnTo>
                  <a:pt x="3955" y="12110"/>
                </a:lnTo>
                <a:lnTo>
                  <a:pt x="1303" y="12617"/>
                </a:lnTo>
                <a:close/>
              </a:path>
            </a:pathLst>
          </a:custGeom>
          <a:solidFill>
            <a:srgbClr val="C00000"/>
          </a:solidFill>
          <a:ln w="9525">
            <a:solidFill>
              <a:srgbClr val="FF0000"/>
            </a:solidFill>
            <a:miter lim="800000"/>
            <a:headEnd/>
            <a:tailEnd/>
          </a:ln>
        </p:spPr>
        <p:txBody>
          <a:bodyPr wrap="none" anchor="ctr"/>
          <a:lstStyle/>
          <a:p>
            <a:pPr>
              <a:defRPr/>
            </a:pPr>
            <a:endParaRPr lang="es-ES">
              <a:solidFill>
                <a:srgbClr val="FFFFFF"/>
              </a:solidFill>
              <a:latin typeface="Arial" charset="0"/>
              <a:cs typeface="+mn-cs"/>
            </a:endParaRPr>
          </a:p>
        </p:txBody>
      </p:sp>
      <p:sp>
        <p:nvSpPr>
          <p:cNvPr id="146437" name="Marcador de pie de página 1"/>
          <p:cNvSpPr>
            <a:spLocks noGrp="1"/>
          </p:cNvSpPr>
          <p:nvPr>
            <p:ph type="ftr" sz="quarter" idx="12"/>
          </p:nvPr>
        </p:nvSpPr>
        <p:spPr>
          <a:xfrm>
            <a:off x="6096000" y="631507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s-ES" dirty="0">
                <a:solidFill>
                  <a:srgbClr val="FFFFFF"/>
                </a:solidFill>
              </a:rPr>
              <a:t>Joaquín Martínez Torregrosa. Didáctica de las Ciencias Experimentales. Universidad de Alicante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81000"/>
            <a:ext cx="8229600" cy="5424488"/>
          </a:xfrm>
        </p:spPr>
        <p:txBody>
          <a:bodyPr/>
          <a:lstStyle/>
          <a:p>
            <a:pPr eaLnBrk="1" hangingPunct="1">
              <a:defRPr/>
            </a:pPr>
            <a:r>
              <a:rPr lang="es-ES_tradnl" sz="4000" b="1" smtClean="0"/>
              <a:t>A1.</a:t>
            </a:r>
            <a:r>
              <a:rPr lang="es-ES_tradnl" sz="4000" smtClean="0"/>
              <a:t> </a:t>
            </a:r>
            <a:r>
              <a:rPr lang="es-ES_tradnl" sz="4000" i="1" smtClean="0"/>
              <a:t>Un día de equinoccio, la duración del día y la noche es la misma (12 h) en todas las localidades del planeta. ¿Cómo deberían estar el Sol y la Tierra para que se produzca este fenómeno?</a:t>
            </a:r>
            <a:endParaRPr lang="es-ES" sz="4000" i="1" smtClean="0"/>
          </a:p>
        </p:txBody>
      </p:sp>
      <p:sp>
        <p:nvSpPr>
          <p:cNvPr id="2" name="Marcador de pie de página 1"/>
          <p:cNvSpPr>
            <a:spLocks noGrp="1"/>
          </p:cNvSpPr>
          <p:nvPr>
            <p:ph type="ftr" sz="quarter" idx="11"/>
          </p:nvPr>
        </p:nvSpPr>
        <p:spPr/>
        <p:txBody>
          <a:bodyPr/>
          <a:lstStyle/>
          <a:p>
            <a:pPr>
              <a:defRPr/>
            </a:pPr>
            <a:r>
              <a:rPr lang="es-ES"/>
              <a:t>Joaquín Martínez Torregrosa. Didáctica de las Ciencias Experimentales. Universidad de Alicante</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609600" y="533400"/>
            <a:ext cx="7848600" cy="1143000"/>
          </a:xfrm>
          <a:solidFill>
            <a:srgbClr val="FFFF66"/>
          </a:solidFill>
        </p:spPr>
        <p:txBody>
          <a:bodyPr/>
          <a:lstStyle/>
          <a:p>
            <a:pPr eaLnBrk="1" hangingPunct="1">
              <a:defRPr/>
            </a:pPr>
            <a:r>
              <a:rPr lang="es-ES_tradnl" altLang="es-ES_tradnl" sz="3200" smtClean="0">
                <a:latin typeface="Comic Sans MS" pitchFamily="66" charset="0"/>
              </a:rPr>
              <a:t>La trayectoria del Sol desde otros lugares de la Tierra: </a:t>
            </a:r>
            <a:r>
              <a:rPr lang="es-ES_tradnl" altLang="es-ES_tradnl" sz="3200" smtClean="0">
                <a:latin typeface="Comic Sans MS" pitchFamily="66" charset="0"/>
                <a:hlinkClick r:id="rId3" action="ppaction://hlinkfile"/>
              </a:rPr>
              <a:t>Sol de medianoche</a:t>
            </a:r>
            <a:endParaRPr lang="es-ES" altLang="es-ES_tradnl" sz="3600" smtClean="0">
              <a:latin typeface="Comic Sans MS" pitchFamily="66" charset="0"/>
            </a:endParaRPr>
          </a:p>
        </p:txBody>
      </p:sp>
      <p:pic>
        <p:nvPicPr>
          <p:cNvPr id="148483" name="Picture 3"/>
          <p:cNvPicPr>
            <a:picLocks noGrp="1" noChangeAspect="1" noChangeArrowheads="1"/>
          </p:cNvPicPr>
          <p:nvPr>
            <p:ph type="chart" idx="1"/>
          </p:nvPr>
        </p:nvPicPr>
        <p:blipFill>
          <a:blip r:embed="rId4">
            <a:extLst>
              <a:ext uri="{28A0092B-C50C-407E-A947-70E740481C1C}">
                <a14:useLocalDpi xmlns:a14="http://schemas.microsoft.com/office/drawing/2010/main" val="0"/>
              </a:ext>
            </a:extLst>
          </a:blip>
          <a:srcRect/>
          <a:stretch>
            <a:fillRect/>
          </a:stretch>
        </p:blipFill>
        <p:spPr>
          <a:xfrm>
            <a:off x="457200" y="2551113"/>
            <a:ext cx="8229600" cy="2624137"/>
          </a:xfrm>
        </p:spPr>
      </p:pic>
      <p:sp>
        <p:nvSpPr>
          <p:cNvPr id="148484" name="Marcador de pie de página 1"/>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s-ES">
                <a:solidFill>
                  <a:srgbClr val="FFFFFF"/>
                </a:solidFill>
              </a:rPr>
              <a:t>Joaquín Martínez Torregrosa. Didáctica de las Ciencias Experimentales. Universidad de Alicante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395288" y="404813"/>
            <a:ext cx="8162925" cy="701675"/>
          </a:xfrm>
        </p:spPr>
        <p:txBody>
          <a:bodyPr/>
          <a:lstStyle/>
          <a:p>
            <a:pPr eaLnBrk="1" hangingPunct="1">
              <a:defRPr/>
            </a:pPr>
            <a:r>
              <a:rPr lang="es-ES" sz="2000" b="0" smtClean="0"/>
              <a:t>Vista superior desde satélite Terra (datos procesados para eliminar atmósfera) 21 de junio</a:t>
            </a:r>
          </a:p>
        </p:txBody>
      </p:sp>
      <p:pic>
        <p:nvPicPr>
          <p:cNvPr id="150531" name="Picture 3" descr="Vista Superior 21 junio Polo Norte 12 hor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492375"/>
            <a:ext cx="31432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2" name="Picture 4" descr="Vista Superior 21 junio Polo Sur 12 hor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2565400"/>
            <a:ext cx="3143250" cy="31432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AutoShape 19"/>
          <p:cNvSpPr>
            <a:spLocks noChangeArrowheads="1"/>
          </p:cNvSpPr>
          <p:nvPr/>
        </p:nvSpPr>
        <p:spPr bwMode="auto">
          <a:xfrm rot="4582555" flipV="1">
            <a:off x="1890713" y="3784600"/>
            <a:ext cx="530225" cy="542925"/>
          </a:xfrm>
          <a:custGeom>
            <a:avLst/>
            <a:gdLst>
              <a:gd name="T0" fmla="*/ 9 w 21600"/>
              <a:gd name="T1" fmla="*/ 7 h 21600"/>
              <a:gd name="T2" fmla="*/ 2 w 21600"/>
              <a:gd name="T3" fmla="*/ 1 h 21600"/>
              <a:gd name="T4" fmla="*/ 9 w 21600"/>
              <a:gd name="T5" fmla="*/ 7 h 21600"/>
              <a:gd name="T6" fmla="*/ -1 w 21600"/>
              <a:gd name="T7" fmla="*/ 6 h 21600"/>
              <a:gd name="T8" fmla="*/ 0 w 21600"/>
              <a:gd name="T9" fmla="*/ 5 h 21600"/>
              <a:gd name="T10" fmla="*/ 2 w 21600"/>
              <a:gd name="T11" fmla="*/ 6 h 21600"/>
              <a:gd name="T12" fmla="*/ 0 60000 65536"/>
              <a:gd name="T13" fmla="*/ 0 60000 65536"/>
              <a:gd name="T14" fmla="*/ 0 60000 65536"/>
              <a:gd name="T15" fmla="*/ 0 60000 65536"/>
              <a:gd name="T16" fmla="*/ 0 60000 65536"/>
              <a:gd name="T17" fmla="*/ 0 60000 65536"/>
              <a:gd name="T18" fmla="*/ 3153 w 21600"/>
              <a:gd name="T19" fmla="*/ 3164 h 21600"/>
              <a:gd name="T20" fmla="*/ 18447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03" y="12617"/>
                </a:moveTo>
                <a:cubicBezTo>
                  <a:pt x="2175" y="17174"/>
                  <a:pt x="6160" y="20469"/>
                  <a:pt x="10800" y="20469"/>
                </a:cubicBezTo>
                <a:cubicBezTo>
                  <a:pt x="16140" y="20469"/>
                  <a:pt x="20469" y="16140"/>
                  <a:pt x="20469" y="10800"/>
                </a:cubicBezTo>
                <a:cubicBezTo>
                  <a:pt x="20469" y="5459"/>
                  <a:pt x="16140" y="1131"/>
                  <a:pt x="10800" y="1131"/>
                </a:cubicBezTo>
                <a:cubicBezTo>
                  <a:pt x="8799" y="1130"/>
                  <a:pt x="6848" y="1751"/>
                  <a:pt x="5215" y="2907"/>
                </a:cubicBezTo>
                <a:lnTo>
                  <a:pt x="4561" y="1983"/>
                </a:lnTo>
                <a:cubicBezTo>
                  <a:pt x="6385" y="693"/>
                  <a:pt x="8565" y="-1"/>
                  <a:pt x="10800" y="0"/>
                </a:cubicBezTo>
                <a:cubicBezTo>
                  <a:pt x="16764" y="0"/>
                  <a:pt x="21600" y="4835"/>
                  <a:pt x="21600" y="10800"/>
                </a:cubicBezTo>
                <a:cubicBezTo>
                  <a:pt x="21600" y="16764"/>
                  <a:pt x="16764" y="21600"/>
                  <a:pt x="10800" y="21600"/>
                </a:cubicBezTo>
                <a:cubicBezTo>
                  <a:pt x="5618" y="21600"/>
                  <a:pt x="1166" y="17919"/>
                  <a:pt x="192" y="12830"/>
                </a:cubicBezTo>
                <a:lnTo>
                  <a:pt x="-2460" y="13338"/>
                </a:lnTo>
                <a:lnTo>
                  <a:pt x="133" y="9516"/>
                </a:lnTo>
                <a:lnTo>
                  <a:pt x="3955" y="12110"/>
                </a:lnTo>
                <a:lnTo>
                  <a:pt x="1303" y="12617"/>
                </a:lnTo>
                <a:close/>
              </a:path>
            </a:pathLst>
          </a:custGeom>
          <a:solidFill>
            <a:srgbClr val="C00000"/>
          </a:solidFill>
          <a:ln w="9525">
            <a:solidFill>
              <a:srgbClr val="FF0000"/>
            </a:solidFill>
            <a:miter lim="800000"/>
            <a:headEnd/>
            <a:tailEnd/>
          </a:ln>
        </p:spPr>
        <p:txBody>
          <a:bodyPr wrap="none" anchor="ctr"/>
          <a:lstStyle/>
          <a:p>
            <a:pPr>
              <a:defRPr/>
            </a:pPr>
            <a:endParaRPr lang="es-ES">
              <a:solidFill>
                <a:srgbClr val="FFFFFF"/>
              </a:solidFill>
              <a:latin typeface="Arial" charset="0"/>
              <a:cs typeface="+mn-cs"/>
            </a:endParaRPr>
          </a:p>
        </p:txBody>
      </p:sp>
      <p:sp>
        <p:nvSpPr>
          <p:cNvPr id="6" name="AutoShape 19"/>
          <p:cNvSpPr>
            <a:spLocks noChangeArrowheads="1"/>
          </p:cNvSpPr>
          <p:nvPr/>
        </p:nvSpPr>
        <p:spPr bwMode="auto">
          <a:xfrm rot="4582555" flipH="1" flipV="1">
            <a:off x="6084887" y="3778251"/>
            <a:ext cx="555625" cy="571500"/>
          </a:xfrm>
          <a:custGeom>
            <a:avLst/>
            <a:gdLst>
              <a:gd name="T0" fmla="*/ 9 w 21600"/>
              <a:gd name="T1" fmla="*/ 7 h 21600"/>
              <a:gd name="T2" fmla="*/ 2 w 21600"/>
              <a:gd name="T3" fmla="*/ 1 h 21600"/>
              <a:gd name="T4" fmla="*/ 9 w 21600"/>
              <a:gd name="T5" fmla="*/ 7 h 21600"/>
              <a:gd name="T6" fmla="*/ -1 w 21600"/>
              <a:gd name="T7" fmla="*/ 6 h 21600"/>
              <a:gd name="T8" fmla="*/ 0 w 21600"/>
              <a:gd name="T9" fmla="*/ 5 h 21600"/>
              <a:gd name="T10" fmla="*/ 2 w 21600"/>
              <a:gd name="T11" fmla="*/ 6 h 21600"/>
              <a:gd name="T12" fmla="*/ 0 60000 65536"/>
              <a:gd name="T13" fmla="*/ 0 60000 65536"/>
              <a:gd name="T14" fmla="*/ 0 60000 65536"/>
              <a:gd name="T15" fmla="*/ 0 60000 65536"/>
              <a:gd name="T16" fmla="*/ 0 60000 65536"/>
              <a:gd name="T17" fmla="*/ 0 60000 65536"/>
              <a:gd name="T18" fmla="*/ 3153 w 21600"/>
              <a:gd name="T19" fmla="*/ 3164 h 21600"/>
              <a:gd name="T20" fmla="*/ 18447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03" y="12617"/>
                </a:moveTo>
                <a:cubicBezTo>
                  <a:pt x="2175" y="17174"/>
                  <a:pt x="6160" y="20469"/>
                  <a:pt x="10800" y="20469"/>
                </a:cubicBezTo>
                <a:cubicBezTo>
                  <a:pt x="16140" y="20469"/>
                  <a:pt x="20469" y="16140"/>
                  <a:pt x="20469" y="10800"/>
                </a:cubicBezTo>
                <a:cubicBezTo>
                  <a:pt x="20469" y="5459"/>
                  <a:pt x="16140" y="1131"/>
                  <a:pt x="10800" y="1131"/>
                </a:cubicBezTo>
                <a:cubicBezTo>
                  <a:pt x="8799" y="1130"/>
                  <a:pt x="6848" y="1751"/>
                  <a:pt x="5215" y="2907"/>
                </a:cubicBezTo>
                <a:lnTo>
                  <a:pt x="4561" y="1983"/>
                </a:lnTo>
                <a:cubicBezTo>
                  <a:pt x="6385" y="693"/>
                  <a:pt x="8565" y="-1"/>
                  <a:pt x="10800" y="0"/>
                </a:cubicBezTo>
                <a:cubicBezTo>
                  <a:pt x="16764" y="0"/>
                  <a:pt x="21600" y="4835"/>
                  <a:pt x="21600" y="10800"/>
                </a:cubicBezTo>
                <a:cubicBezTo>
                  <a:pt x="21600" y="16764"/>
                  <a:pt x="16764" y="21600"/>
                  <a:pt x="10800" y="21600"/>
                </a:cubicBezTo>
                <a:cubicBezTo>
                  <a:pt x="5618" y="21600"/>
                  <a:pt x="1166" y="17919"/>
                  <a:pt x="192" y="12830"/>
                </a:cubicBezTo>
                <a:lnTo>
                  <a:pt x="-2460" y="13338"/>
                </a:lnTo>
                <a:lnTo>
                  <a:pt x="133" y="9516"/>
                </a:lnTo>
                <a:lnTo>
                  <a:pt x="3955" y="12110"/>
                </a:lnTo>
                <a:lnTo>
                  <a:pt x="1303" y="12617"/>
                </a:lnTo>
                <a:close/>
              </a:path>
            </a:pathLst>
          </a:custGeom>
          <a:solidFill>
            <a:srgbClr val="C00000"/>
          </a:solidFill>
          <a:ln w="9525">
            <a:solidFill>
              <a:srgbClr val="FF0000"/>
            </a:solidFill>
            <a:miter lim="800000"/>
            <a:headEnd/>
            <a:tailEnd/>
          </a:ln>
        </p:spPr>
        <p:txBody>
          <a:bodyPr wrap="none" anchor="ctr"/>
          <a:lstStyle/>
          <a:p>
            <a:pPr>
              <a:defRPr/>
            </a:pPr>
            <a:endParaRPr lang="es-ES">
              <a:solidFill>
                <a:srgbClr val="FFFFFF"/>
              </a:solidFill>
              <a:latin typeface="Arial" charset="0"/>
              <a:cs typeface="+mn-cs"/>
            </a:endParaRPr>
          </a:p>
        </p:txBody>
      </p:sp>
      <p:sp>
        <p:nvSpPr>
          <p:cNvPr id="150535" name="Marcador de pie de página 1"/>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s-ES">
                <a:solidFill>
                  <a:srgbClr val="FFFFFF"/>
                </a:solidFill>
              </a:rPr>
              <a:t>Joaquín Martínez Torregrosa. Didáctica de las Ciencias Experimentales. Universidad de Alicante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457200" y="274638"/>
            <a:ext cx="7162800" cy="792162"/>
          </a:xfrm>
        </p:spPr>
        <p:txBody>
          <a:bodyPr/>
          <a:lstStyle/>
          <a:p>
            <a:pPr eaLnBrk="1" hangingPunct="1">
              <a:defRPr/>
            </a:pPr>
            <a:r>
              <a:rPr lang="es-ES" sz="3600" dirty="0" smtClean="0"/>
              <a:t>Vista inferior: 21 de junio, sobre el Polo Sur</a:t>
            </a:r>
          </a:p>
        </p:txBody>
      </p:sp>
      <p:pic>
        <p:nvPicPr>
          <p:cNvPr id="152579" name="Picture 3" descr="21062006 vista inferio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33600" y="1447800"/>
            <a:ext cx="4714875" cy="4714875"/>
          </a:xfrm>
        </p:spPr>
      </p:pic>
      <p:sp>
        <p:nvSpPr>
          <p:cNvPr id="4" name="AutoShape 19"/>
          <p:cNvSpPr>
            <a:spLocks noChangeArrowheads="1"/>
          </p:cNvSpPr>
          <p:nvPr/>
        </p:nvSpPr>
        <p:spPr bwMode="auto">
          <a:xfrm rot="4582555" flipH="1" flipV="1">
            <a:off x="4049713" y="3417888"/>
            <a:ext cx="722312" cy="747712"/>
          </a:xfrm>
          <a:custGeom>
            <a:avLst/>
            <a:gdLst>
              <a:gd name="T0" fmla="*/ 9 w 21600"/>
              <a:gd name="T1" fmla="*/ 7 h 21600"/>
              <a:gd name="T2" fmla="*/ 2 w 21600"/>
              <a:gd name="T3" fmla="*/ 1 h 21600"/>
              <a:gd name="T4" fmla="*/ 9 w 21600"/>
              <a:gd name="T5" fmla="*/ 7 h 21600"/>
              <a:gd name="T6" fmla="*/ -1 w 21600"/>
              <a:gd name="T7" fmla="*/ 6 h 21600"/>
              <a:gd name="T8" fmla="*/ 0 w 21600"/>
              <a:gd name="T9" fmla="*/ 5 h 21600"/>
              <a:gd name="T10" fmla="*/ 2 w 21600"/>
              <a:gd name="T11" fmla="*/ 6 h 21600"/>
              <a:gd name="T12" fmla="*/ 0 60000 65536"/>
              <a:gd name="T13" fmla="*/ 0 60000 65536"/>
              <a:gd name="T14" fmla="*/ 0 60000 65536"/>
              <a:gd name="T15" fmla="*/ 0 60000 65536"/>
              <a:gd name="T16" fmla="*/ 0 60000 65536"/>
              <a:gd name="T17" fmla="*/ 0 60000 65536"/>
              <a:gd name="T18" fmla="*/ 3153 w 21600"/>
              <a:gd name="T19" fmla="*/ 3164 h 21600"/>
              <a:gd name="T20" fmla="*/ 18447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03" y="12617"/>
                </a:moveTo>
                <a:cubicBezTo>
                  <a:pt x="2175" y="17174"/>
                  <a:pt x="6160" y="20469"/>
                  <a:pt x="10800" y="20469"/>
                </a:cubicBezTo>
                <a:cubicBezTo>
                  <a:pt x="16140" y="20469"/>
                  <a:pt x="20469" y="16140"/>
                  <a:pt x="20469" y="10800"/>
                </a:cubicBezTo>
                <a:cubicBezTo>
                  <a:pt x="20469" y="5459"/>
                  <a:pt x="16140" y="1131"/>
                  <a:pt x="10800" y="1131"/>
                </a:cubicBezTo>
                <a:cubicBezTo>
                  <a:pt x="8799" y="1130"/>
                  <a:pt x="6848" y="1751"/>
                  <a:pt x="5215" y="2907"/>
                </a:cubicBezTo>
                <a:lnTo>
                  <a:pt x="4561" y="1983"/>
                </a:lnTo>
                <a:cubicBezTo>
                  <a:pt x="6385" y="693"/>
                  <a:pt x="8565" y="-1"/>
                  <a:pt x="10800" y="0"/>
                </a:cubicBezTo>
                <a:cubicBezTo>
                  <a:pt x="16764" y="0"/>
                  <a:pt x="21600" y="4835"/>
                  <a:pt x="21600" y="10800"/>
                </a:cubicBezTo>
                <a:cubicBezTo>
                  <a:pt x="21600" y="16764"/>
                  <a:pt x="16764" y="21600"/>
                  <a:pt x="10800" y="21600"/>
                </a:cubicBezTo>
                <a:cubicBezTo>
                  <a:pt x="5618" y="21600"/>
                  <a:pt x="1166" y="17919"/>
                  <a:pt x="192" y="12830"/>
                </a:cubicBezTo>
                <a:lnTo>
                  <a:pt x="-2460" y="13338"/>
                </a:lnTo>
                <a:lnTo>
                  <a:pt x="133" y="9516"/>
                </a:lnTo>
                <a:lnTo>
                  <a:pt x="3955" y="12110"/>
                </a:lnTo>
                <a:lnTo>
                  <a:pt x="1303" y="12617"/>
                </a:lnTo>
                <a:close/>
              </a:path>
            </a:pathLst>
          </a:custGeom>
          <a:solidFill>
            <a:schemeClr val="accent1"/>
          </a:solidFill>
          <a:ln w="9525">
            <a:solidFill>
              <a:schemeClr val="tx1"/>
            </a:solidFill>
            <a:miter lim="800000"/>
            <a:headEnd/>
            <a:tailEnd/>
          </a:ln>
        </p:spPr>
        <p:txBody>
          <a:bodyPr wrap="none" anchor="ctr"/>
          <a:lstStyle/>
          <a:p>
            <a:pPr>
              <a:defRPr/>
            </a:pPr>
            <a:endParaRPr lang="es-ES">
              <a:solidFill>
                <a:srgbClr val="FFFFFF"/>
              </a:solidFill>
              <a:latin typeface="Arial" charset="0"/>
              <a:cs typeface="+mn-cs"/>
            </a:endParaRPr>
          </a:p>
        </p:txBody>
      </p:sp>
      <p:sp>
        <p:nvSpPr>
          <p:cNvPr id="152581" name="Marcador de pie de página 1"/>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s-ES">
                <a:solidFill>
                  <a:srgbClr val="FFFFFF"/>
                </a:solidFill>
              </a:rPr>
              <a:t>Joaquín Martínez Torregrosa. Didáctica de las Ciencias Experimentales. Universidad de Alicante</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4626" name="Group 2"/>
          <p:cNvGrpSpPr>
            <a:grpSpLocks/>
          </p:cNvGrpSpPr>
          <p:nvPr/>
        </p:nvGrpSpPr>
        <p:grpSpPr bwMode="auto">
          <a:xfrm>
            <a:off x="568325" y="620713"/>
            <a:ext cx="7567613" cy="647700"/>
            <a:chOff x="358" y="391"/>
            <a:chExt cx="4767" cy="408"/>
          </a:xfrm>
        </p:grpSpPr>
        <p:sp>
          <p:nvSpPr>
            <p:cNvPr id="117763" name="Text Box 3"/>
            <p:cNvSpPr txBox="1">
              <a:spLocks noChangeAspect="1" noChangeArrowheads="1"/>
            </p:cNvSpPr>
            <p:nvPr/>
          </p:nvSpPr>
          <p:spPr bwMode="auto">
            <a:xfrm>
              <a:off x="358" y="391"/>
              <a:ext cx="2148" cy="363"/>
            </a:xfrm>
            <a:prstGeom prst="rect">
              <a:avLst/>
            </a:prstGeom>
            <a:noFill/>
            <a:ln w="9525">
              <a:noFill/>
              <a:miter lim="800000"/>
              <a:headEnd/>
              <a:tailEnd/>
            </a:ln>
          </p:spPr>
          <p:txBody>
            <a:bodyPr/>
            <a:lstStyle/>
            <a:p>
              <a:pPr algn="ctr">
                <a:defRPr/>
              </a:pPr>
              <a:r>
                <a:rPr lang="es-ES" sz="2400" b="1">
                  <a:solidFill>
                    <a:srgbClr val="FFFFFF"/>
                  </a:solidFill>
                  <a:latin typeface="Arial" charset="0"/>
                  <a:cs typeface="+mn-cs"/>
                </a:rPr>
                <a:t>Solsticio de invierno</a:t>
              </a:r>
              <a:endParaRPr lang="es-ES" sz="2400">
                <a:solidFill>
                  <a:srgbClr val="FFFFFF"/>
                </a:solidFill>
                <a:latin typeface="Arial" charset="0"/>
                <a:cs typeface="+mn-cs"/>
              </a:endParaRPr>
            </a:p>
          </p:txBody>
        </p:sp>
        <p:sp>
          <p:nvSpPr>
            <p:cNvPr id="117764" name="Text Box 4"/>
            <p:cNvSpPr txBox="1">
              <a:spLocks noChangeAspect="1" noChangeArrowheads="1"/>
            </p:cNvSpPr>
            <p:nvPr/>
          </p:nvSpPr>
          <p:spPr bwMode="auto">
            <a:xfrm>
              <a:off x="2245" y="391"/>
              <a:ext cx="2880" cy="408"/>
            </a:xfrm>
            <a:prstGeom prst="rect">
              <a:avLst/>
            </a:prstGeom>
            <a:noFill/>
            <a:ln w="9525">
              <a:noFill/>
              <a:miter lim="800000"/>
              <a:headEnd/>
              <a:tailEnd/>
            </a:ln>
          </p:spPr>
          <p:txBody>
            <a:bodyPr/>
            <a:lstStyle/>
            <a:p>
              <a:pPr algn="ctr">
                <a:defRPr/>
              </a:pPr>
              <a:r>
                <a:rPr lang="es-ES" sz="2400">
                  <a:solidFill>
                    <a:srgbClr val="FFFFFF"/>
                  </a:solidFill>
                  <a:latin typeface="Arial" charset="0"/>
                  <a:cs typeface="+mn-cs"/>
                </a:rPr>
                <a:t>Vista lateral del planeta</a:t>
              </a:r>
            </a:p>
          </p:txBody>
        </p:sp>
      </p:grpSp>
      <p:sp>
        <p:nvSpPr>
          <p:cNvPr id="117765" name="Oval 5"/>
          <p:cNvSpPr>
            <a:spLocks noChangeAspect="1" noChangeArrowheads="1"/>
          </p:cNvSpPr>
          <p:nvPr/>
        </p:nvSpPr>
        <p:spPr bwMode="auto">
          <a:xfrm>
            <a:off x="1844675" y="2100263"/>
            <a:ext cx="3322638" cy="3324225"/>
          </a:xfrm>
          <a:prstGeom prst="ellipse">
            <a:avLst/>
          </a:prstGeom>
          <a:noFill/>
          <a:ln w="19050">
            <a:solidFill>
              <a:schemeClr val="tx1"/>
            </a:solidFill>
            <a:round/>
            <a:headEnd/>
            <a:tailEnd/>
          </a:ln>
        </p:spPr>
        <p:txBody>
          <a:bodyPr/>
          <a:lstStyle/>
          <a:p>
            <a:pPr>
              <a:defRPr/>
            </a:pPr>
            <a:endParaRPr lang="es-ES">
              <a:solidFill>
                <a:srgbClr val="FFFFFF"/>
              </a:solidFill>
              <a:latin typeface="Arial" charset="0"/>
              <a:cs typeface="+mn-cs"/>
            </a:endParaRPr>
          </a:p>
        </p:txBody>
      </p:sp>
      <p:sp>
        <p:nvSpPr>
          <p:cNvPr id="117766" name="Line 6"/>
          <p:cNvSpPr>
            <a:spLocks noChangeAspect="1" noChangeShapeType="1"/>
          </p:cNvSpPr>
          <p:nvPr/>
        </p:nvSpPr>
        <p:spPr bwMode="auto">
          <a:xfrm>
            <a:off x="3508375" y="1727200"/>
            <a:ext cx="0" cy="3681413"/>
          </a:xfrm>
          <a:prstGeom prst="line">
            <a:avLst/>
          </a:prstGeom>
          <a:noFill/>
          <a:ln w="9525">
            <a:solidFill>
              <a:schemeClr val="tx1"/>
            </a:solidFill>
            <a:round/>
            <a:headEnd type="triangle" w="med" len="med"/>
            <a:tailEnd/>
          </a:ln>
        </p:spPr>
        <p:txBody>
          <a:bodyPr/>
          <a:lstStyle/>
          <a:p>
            <a:pPr>
              <a:defRPr/>
            </a:pPr>
            <a:endParaRPr lang="es-ES">
              <a:solidFill>
                <a:srgbClr val="FFFFFF"/>
              </a:solidFill>
              <a:latin typeface="Arial" charset="0"/>
              <a:cs typeface="+mn-cs"/>
            </a:endParaRPr>
          </a:p>
        </p:txBody>
      </p:sp>
      <p:grpSp>
        <p:nvGrpSpPr>
          <p:cNvPr id="154629" name="Group 7"/>
          <p:cNvGrpSpPr>
            <a:grpSpLocks/>
          </p:cNvGrpSpPr>
          <p:nvPr/>
        </p:nvGrpSpPr>
        <p:grpSpPr bwMode="auto">
          <a:xfrm rot="2760000">
            <a:off x="5769770" y="3399631"/>
            <a:ext cx="2493962" cy="2193925"/>
            <a:chOff x="3634" y="1180"/>
            <a:chExt cx="1571" cy="1382"/>
          </a:xfrm>
        </p:grpSpPr>
        <p:sp>
          <p:nvSpPr>
            <p:cNvPr id="117768" name="Line 8"/>
            <p:cNvSpPr>
              <a:spLocks noChangeAspect="1" noChangeShapeType="1"/>
            </p:cNvSpPr>
            <p:nvPr/>
          </p:nvSpPr>
          <p:spPr bwMode="auto">
            <a:xfrm rot="20220000" flipH="1">
              <a:off x="3630" y="1184"/>
              <a:ext cx="1571" cy="1"/>
            </a:xfrm>
            <a:prstGeom prst="line">
              <a:avLst/>
            </a:prstGeom>
            <a:noFill/>
            <a:ln w="19050">
              <a:solidFill>
                <a:srgbClr val="FFFF66"/>
              </a:solidFill>
              <a:round/>
              <a:headEnd/>
              <a:tailEnd type="triangle" w="med" len="med"/>
            </a:ln>
          </p:spPr>
          <p:txBody>
            <a:bodyPr/>
            <a:lstStyle/>
            <a:p>
              <a:pPr>
                <a:defRPr/>
              </a:pPr>
              <a:endParaRPr lang="es-ES">
                <a:solidFill>
                  <a:srgbClr val="FFFFFF"/>
                </a:solidFill>
                <a:latin typeface="Arial" charset="0"/>
                <a:cs typeface="+mn-cs"/>
              </a:endParaRPr>
            </a:p>
          </p:txBody>
        </p:sp>
        <p:sp>
          <p:nvSpPr>
            <p:cNvPr id="117769" name="Line 9"/>
            <p:cNvSpPr>
              <a:spLocks noChangeAspect="1" noChangeShapeType="1"/>
            </p:cNvSpPr>
            <p:nvPr/>
          </p:nvSpPr>
          <p:spPr bwMode="auto">
            <a:xfrm rot="20220000" flipH="1">
              <a:off x="3631" y="1533"/>
              <a:ext cx="1571" cy="1"/>
            </a:xfrm>
            <a:prstGeom prst="line">
              <a:avLst/>
            </a:prstGeom>
            <a:noFill/>
            <a:ln w="19050">
              <a:solidFill>
                <a:srgbClr val="FFFF66"/>
              </a:solidFill>
              <a:round/>
              <a:headEnd/>
              <a:tailEnd type="triangle" w="med" len="med"/>
            </a:ln>
          </p:spPr>
          <p:txBody>
            <a:bodyPr/>
            <a:lstStyle/>
            <a:p>
              <a:pPr>
                <a:defRPr/>
              </a:pPr>
              <a:endParaRPr lang="es-ES">
                <a:solidFill>
                  <a:srgbClr val="FFFFFF"/>
                </a:solidFill>
                <a:latin typeface="Arial" charset="0"/>
                <a:cs typeface="+mn-cs"/>
              </a:endParaRPr>
            </a:p>
          </p:txBody>
        </p:sp>
        <p:sp>
          <p:nvSpPr>
            <p:cNvPr id="117770" name="Line 10"/>
            <p:cNvSpPr>
              <a:spLocks noChangeAspect="1" noChangeShapeType="1"/>
            </p:cNvSpPr>
            <p:nvPr/>
          </p:nvSpPr>
          <p:spPr bwMode="auto">
            <a:xfrm rot="20220000" flipH="1">
              <a:off x="3630" y="1882"/>
              <a:ext cx="1571" cy="1"/>
            </a:xfrm>
            <a:prstGeom prst="line">
              <a:avLst/>
            </a:prstGeom>
            <a:noFill/>
            <a:ln w="19050">
              <a:solidFill>
                <a:srgbClr val="FFFF66"/>
              </a:solidFill>
              <a:round/>
              <a:headEnd/>
              <a:tailEnd type="triangle" w="med" len="med"/>
            </a:ln>
          </p:spPr>
          <p:txBody>
            <a:bodyPr/>
            <a:lstStyle/>
            <a:p>
              <a:pPr>
                <a:defRPr/>
              </a:pPr>
              <a:endParaRPr lang="es-ES">
                <a:solidFill>
                  <a:srgbClr val="FFFFFF"/>
                </a:solidFill>
                <a:latin typeface="Arial" charset="0"/>
                <a:cs typeface="+mn-cs"/>
              </a:endParaRPr>
            </a:p>
          </p:txBody>
        </p:sp>
        <p:sp>
          <p:nvSpPr>
            <p:cNvPr id="117771" name="Line 11"/>
            <p:cNvSpPr>
              <a:spLocks noChangeAspect="1" noChangeShapeType="1"/>
            </p:cNvSpPr>
            <p:nvPr/>
          </p:nvSpPr>
          <p:spPr bwMode="auto">
            <a:xfrm rot="20220000" flipH="1">
              <a:off x="3630" y="2230"/>
              <a:ext cx="1571" cy="1"/>
            </a:xfrm>
            <a:prstGeom prst="line">
              <a:avLst/>
            </a:prstGeom>
            <a:noFill/>
            <a:ln w="19050">
              <a:solidFill>
                <a:srgbClr val="FFFF66"/>
              </a:solidFill>
              <a:round/>
              <a:headEnd/>
              <a:tailEnd type="triangle" w="med" len="med"/>
            </a:ln>
          </p:spPr>
          <p:txBody>
            <a:bodyPr/>
            <a:lstStyle/>
            <a:p>
              <a:pPr>
                <a:defRPr/>
              </a:pPr>
              <a:endParaRPr lang="es-ES">
                <a:solidFill>
                  <a:srgbClr val="FFFFFF"/>
                </a:solidFill>
                <a:latin typeface="Arial" charset="0"/>
                <a:cs typeface="+mn-cs"/>
              </a:endParaRPr>
            </a:p>
          </p:txBody>
        </p:sp>
        <p:sp>
          <p:nvSpPr>
            <p:cNvPr id="117772" name="Line 12"/>
            <p:cNvSpPr>
              <a:spLocks noChangeAspect="1" noChangeShapeType="1"/>
            </p:cNvSpPr>
            <p:nvPr/>
          </p:nvSpPr>
          <p:spPr bwMode="auto">
            <a:xfrm rot="20220000" flipH="1">
              <a:off x="3658" y="2565"/>
              <a:ext cx="1527" cy="1"/>
            </a:xfrm>
            <a:prstGeom prst="line">
              <a:avLst/>
            </a:prstGeom>
            <a:noFill/>
            <a:ln w="19050">
              <a:solidFill>
                <a:srgbClr val="FFFF66"/>
              </a:solidFill>
              <a:round/>
              <a:headEnd/>
              <a:tailEnd type="triangle" w="med" len="med"/>
            </a:ln>
          </p:spPr>
          <p:txBody>
            <a:bodyPr/>
            <a:lstStyle/>
            <a:p>
              <a:pPr>
                <a:defRPr/>
              </a:pPr>
              <a:endParaRPr lang="es-ES">
                <a:solidFill>
                  <a:srgbClr val="FFFFFF"/>
                </a:solidFill>
                <a:latin typeface="Arial" charset="0"/>
                <a:cs typeface="+mn-cs"/>
              </a:endParaRPr>
            </a:p>
          </p:txBody>
        </p:sp>
      </p:grpSp>
      <p:sp>
        <p:nvSpPr>
          <p:cNvPr id="117773" name="Line 13"/>
          <p:cNvSpPr>
            <a:spLocks noChangeAspect="1" noChangeShapeType="1"/>
          </p:cNvSpPr>
          <p:nvPr/>
        </p:nvSpPr>
        <p:spPr bwMode="auto">
          <a:xfrm rot="1380000">
            <a:off x="3490913" y="2074863"/>
            <a:ext cx="0" cy="3330575"/>
          </a:xfrm>
          <a:prstGeom prst="line">
            <a:avLst/>
          </a:prstGeom>
          <a:noFill/>
          <a:ln w="9525">
            <a:solidFill>
              <a:schemeClr val="tx1"/>
            </a:solidFill>
            <a:prstDash val="dash"/>
            <a:round/>
            <a:headEnd/>
            <a:tailEnd/>
          </a:ln>
        </p:spPr>
        <p:txBody>
          <a:bodyPr/>
          <a:lstStyle/>
          <a:p>
            <a:pPr>
              <a:defRPr/>
            </a:pPr>
            <a:endParaRPr lang="es-ES">
              <a:solidFill>
                <a:srgbClr val="FFFFFF"/>
              </a:solidFill>
              <a:latin typeface="Arial" charset="0"/>
              <a:cs typeface="+mn-cs"/>
            </a:endParaRPr>
          </a:p>
        </p:txBody>
      </p:sp>
      <p:grpSp>
        <p:nvGrpSpPr>
          <p:cNvPr id="4" name="Group 51"/>
          <p:cNvGrpSpPr>
            <a:grpSpLocks/>
          </p:cNvGrpSpPr>
          <p:nvPr/>
        </p:nvGrpSpPr>
        <p:grpSpPr bwMode="auto">
          <a:xfrm>
            <a:off x="2047875" y="2097088"/>
            <a:ext cx="1947863" cy="3022600"/>
            <a:chOff x="1290" y="1321"/>
            <a:chExt cx="1227" cy="1904"/>
          </a:xfrm>
        </p:grpSpPr>
        <p:sp>
          <p:nvSpPr>
            <p:cNvPr id="117775" name="Line 15"/>
            <p:cNvSpPr>
              <a:spLocks noChangeAspect="1" noChangeShapeType="1"/>
            </p:cNvSpPr>
            <p:nvPr/>
          </p:nvSpPr>
          <p:spPr bwMode="auto">
            <a:xfrm rot="1380000" flipH="1">
              <a:off x="1736" y="1321"/>
              <a:ext cx="781" cy="310"/>
            </a:xfrm>
            <a:prstGeom prst="line">
              <a:avLst/>
            </a:prstGeom>
            <a:noFill/>
            <a:ln w="9525">
              <a:solidFill>
                <a:schemeClr val="tx1"/>
              </a:solidFill>
              <a:round/>
              <a:headEnd/>
              <a:tailEnd/>
            </a:ln>
          </p:spPr>
          <p:txBody>
            <a:bodyPr/>
            <a:lstStyle/>
            <a:p>
              <a:pPr>
                <a:defRPr/>
              </a:pPr>
              <a:endParaRPr lang="es-ES">
                <a:solidFill>
                  <a:srgbClr val="FFFFFF"/>
                </a:solidFill>
                <a:latin typeface="Arial" charset="0"/>
                <a:cs typeface="+mn-cs"/>
              </a:endParaRPr>
            </a:p>
          </p:txBody>
        </p:sp>
        <p:sp>
          <p:nvSpPr>
            <p:cNvPr id="117776" name="Line 16"/>
            <p:cNvSpPr>
              <a:spLocks noChangeAspect="1" noChangeShapeType="1"/>
            </p:cNvSpPr>
            <p:nvPr/>
          </p:nvSpPr>
          <p:spPr bwMode="auto">
            <a:xfrm rot="1380000" flipH="1">
              <a:off x="1492" y="1449"/>
              <a:ext cx="956" cy="398"/>
            </a:xfrm>
            <a:prstGeom prst="line">
              <a:avLst/>
            </a:prstGeom>
            <a:noFill/>
            <a:ln w="9525">
              <a:solidFill>
                <a:schemeClr val="tx1"/>
              </a:solidFill>
              <a:round/>
              <a:headEnd/>
              <a:tailEnd/>
            </a:ln>
          </p:spPr>
          <p:txBody>
            <a:bodyPr/>
            <a:lstStyle/>
            <a:p>
              <a:pPr>
                <a:defRPr/>
              </a:pPr>
              <a:endParaRPr lang="es-ES">
                <a:solidFill>
                  <a:srgbClr val="FFFFFF"/>
                </a:solidFill>
                <a:latin typeface="Arial" charset="0"/>
                <a:cs typeface="+mn-cs"/>
              </a:endParaRPr>
            </a:p>
          </p:txBody>
        </p:sp>
        <p:sp>
          <p:nvSpPr>
            <p:cNvPr id="117777" name="Line 17"/>
            <p:cNvSpPr>
              <a:spLocks noChangeAspect="1" noChangeShapeType="1"/>
            </p:cNvSpPr>
            <p:nvPr/>
          </p:nvSpPr>
          <p:spPr bwMode="auto">
            <a:xfrm rot="1380000" flipH="1">
              <a:off x="1340" y="1686"/>
              <a:ext cx="987" cy="490"/>
            </a:xfrm>
            <a:prstGeom prst="line">
              <a:avLst/>
            </a:prstGeom>
            <a:noFill/>
            <a:ln w="9525">
              <a:solidFill>
                <a:schemeClr val="tx1"/>
              </a:solidFill>
              <a:round/>
              <a:headEnd/>
              <a:tailEnd/>
            </a:ln>
          </p:spPr>
          <p:txBody>
            <a:bodyPr/>
            <a:lstStyle/>
            <a:p>
              <a:pPr>
                <a:defRPr/>
              </a:pPr>
              <a:endParaRPr lang="es-ES">
                <a:solidFill>
                  <a:srgbClr val="FFFFFF"/>
                </a:solidFill>
                <a:latin typeface="Arial" charset="0"/>
                <a:cs typeface="+mn-cs"/>
              </a:endParaRPr>
            </a:p>
          </p:txBody>
        </p:sp>
        <p:sp>
          <p:nvSpPr>
            <p:cNvPr id="117778" name="Line 18"/>
            <p:cNvSpPr>
              <a:spLocks noChangeAspect="1" noChangeShapeType="1"/>
            </p:cNvSpPr>
            <p:nvPr/>
          </p:nvSpPr>
          <p:spPr bwMode="auto">
            <a:xfrm rot="1380000" flipH="1">
              <a:off x="1314" y="1987"/>
              <a:ext cx="895" cy="462"/>
            </a:xfrm>
            <a:prstGeom prst="line">
              <a:avLst/>
            </a:prstGeom>
            <a:noFill/>
            <a:ln w="9525">
              <a:solidFill>
                <a:schemeClr val="tx1"/>
              </a:solidFill>
              <a:round/>
              <a:headEnd/>
              <a:tailEnd/>
            </a:ln>
          </p:spPr>
          <p:txBody>
            <a:bodyPr/>
            <a:lstStyle/>
            <a:p>
              <a:pPr>
                <a:defRPr/>
              </a:pPr>
              <a:endParaRPr lang="es-ES">
                <a:solidFill>
                  <a:srgbClr val="FFFFFF"/>
                </a:solidFill>
                <a:latin typeface="Arial" charset="0"/>
                <a:cs typeface="+mn-cs"/>
              </a:endParaRPr>
            </a:p>
          </p:txBody>
        </p:sp>
        <p:sp>
          <p:nvSpPr>
            <p:cNvPr id="117779" name="Line 19"/>
            <p:cNvSpPr>
              <a:spLocks noChangeAspect="1" noChangeShapeType="1"/>
            </p:cNvSpPr>
            <p:nvPr/>
          </p:nvSpPr>
          <p:spPr bwMode="auto">
            <a:xfrm rot="1380000" flipH="1">
              <a:off x="1290" y="2331"/>
              <a:ext cx="766" cy="444"/>
            </a:xfrm>
            <a:prstGeom prst="line">
              <a:avLst/>
            </a:prstGeom>
            <a:noFill/>
            <a:ln w="9525">
              <a:solidFill>
                <a:schemeClr val="tx1"/>
              </a:solidFill>
              <a:round/>
              <a:headEnd/>
              <a:tailEnd/>
            </a:ln>
          </p:spPr>
          <p:txBody>
            <a:bodyPr/>
            <a:lstStyle/>
            <a:p>
              <a:pPr>
                <a:defRPr/>
              </a:pPr>
              <a:endParaRPr lang="es-ES">
                <a:solidFill>
                  <a:srgbClr val="FFFFFF"/>
                </a:solidFill>
                <a:latin typeface="Arial" charset="0"/>
                <a:cs typeface="+mn-cs"/>
              </a:endParaRPr>
            </a:p>
          </p:txBody>
        </p:sp>
        <p:sp>
          <p:nvSpPr>
            <p:cNvPr id="117780" name="Line 20"/>
            <p:cNvSpPr>
              <a:spLocks noChangeAspect="1" noChangeShapeType="1"/>
            </p:cNvSpPr>
            <p:nvPr/>
          </p:nvSpPr>
          <p:spPr bwMode="auto">
            <a:xfrm rot="1380000" flipH="1">
              <a:off x="1364" y="2709"/>
              <a:ext cx="582" cy="321"/>
            </a:xfrm>
            <a:prstGeom prst="line">
              <a:avLst/>
            </a:prstGeom>
            <a:noFill/>
            <a:ln w="9525">
              <a:solidFill>
                <a:schemeClr val="tx1"/>
              </a:solidFill>
              <a:round/>
              <a:headEnd/>
              <a:tailEnd/>
            </a:ln>
          </p:spPr>
          <p:txBody>
            <a:bodyPr/>
            <a:lstStyle/>
            <a:p>
              <a:pPr>
                <a:defRPr/>
              </a:pPr>
              <a:endParaRPr lang="es-ES">
                <a:solidFill>
                  <a:srgbClr val="FFFFFF"/>
                </a:solidFill>
                <a:latin typeface="Arial" charset="0"/>
                <a:cs typeface="+mn-cs"/>
              </a:endParaRPr>
            </a:p>
          </p:txBody>
        </p:sp>
        <p:sp>
          <p:nvSpPr>
            <p:cNvPr id="117781" name="Line 21"/>
            <p:cNvSpPr>
              <a:spLocks noChangeAspect="1" noChangeShapeType="1"/>
            </p:cNvSpPr>
            <p:nvPr/>
          </p:nvSpPr>
          <p:spPr bwMode="auto">
            <a:xfrm rot="1380000" flipH="1">
              <a:off x="1565" y="3071"/>
              <a:ext cx="276" cy="154"/>
            </a:xfrm>
            <a:prstGeom prst="line">
              <a:avLst/>
            </a:prstGeom>
            <a:noFill/>
            <a:ln w="9525">
              <a:solidFill>
                <a:schemeClr val="tx1"/>
              </a:solidFill>
              <a:round/>
              <a:headEnd/>
              <a:tailEnd/>
            </a:ln>
          </p:spPr>
          <p:txBody>
            <a:bodyPr/>
            <a:lstStyle/>
            <a:p>
              <a:pPr>
                <a:defRPr/>
              </a:pPr>
              <a:endParaRPr lang="es-ES">
                <a:solidFill>
                  <a:srgbClr val="FFFFFF"/>
                </a:solidFill>
                <a:latin typeface="Arial" charset="0"/>
                <a:cs typeface="+mn-cs"/>
              </a:endParaRPr>
            </a:p>
          </p:txBody>
        </p:sp>
      </p:grpSp>
      <p:sp>
        <p:nvSpPr>
          <p:cNvPr id="117782" name="Line 22"/>
          <p:cNvSpPr>
            <a:spLocks noChangeShapeType="1"/>
          </p:cNvSpPr>
          <p:nvPr/>
        </p:nvSpPr>
        <p:spPr bwMode="auto">
          <a:xfrm>
            <a:off x="2119313" y="2833688"/>
            <a:ext cx="2746375" cy="0"/>
          </a:xfrm>
          <a:prstGeom prst="line">
            <a:avLst/>
          </a:prstGeom>
          <a:noFill/>
          <a:ln w="19050">
            <a:solidFill>
              <a:schemeClr val="folHlink"/>
            </a:solidFill>
            <a:round/>
            <a:headEnd/>
            <a:tailEnd/>
          </a:ln>
        </p:spPr>
        <p:txBody>
          <a:bodyPr/>
          <a:lstStyle/>
          <a:p>
            <a:pPr>
              <a:defRPr/>
            </a:pPr>
            <a:endParaRPr lang="es-ES">
              <a:solidFill>
                <a:srgbClr val="FFFFFF"/>
              </a:solidFill>
              <a:latin typeface="Arial" charset="0"/>
              <a:cs typeface="+mn-cs"/>
            </a:endParaRPr>
          </a:p>
        </p:txBody>
      </p:sp>
      <p:sp>
        <p:nvSpPr>
          <p:cNvPr id="117783" name="Line 23"/>
          <p:cNvSpPr>
            <a:spLocks noChangeShapeType="1"/>
          </p:cNvSpPr>
          <p:nvPr/>
        </p:nvSpPr>
        <p:spPr bwMode="auto">
          <a:xfrm>
            <a:off x="2133600" y="4730750"/>
            <a:ext cx="2730500" cy="0"/>
          </a:xfrm>
          <a:prstGeom prst="line">
            <a:avLst/>
          </a:prstGeom>
          <a:noFill/>
          <a:ln w="19050">
            <a:solidFill>
              <a:schemeClr val="folHlink"/>
            </a:solidFill>
            <a:round/>
            <a:headEnd/>
            <a:tailEnd/>
          </a:ln>
        </p:spPr>
        <p:txBody>
          <a:bodyPr/>
          <a:lstStyle/>
          <a:p>
            <a:pPr>
              <a:defRPr/>
            </a:pPr>
            <a:endParaRPr lang="es-ES">
              <a:solidFill>
                <a:srgbClr val="FFFFFF"/>
              </a:solidFill>
              <a:latin typeface="Arial" charset="0"/>
              <a:cs typeface="+mn-cs"/>
            </a:endParaRPr>
          </a:p>
        </p:txBody>
      </p:sp>
      <p:sp>
        <p:nvSpPr>
          <p:cNvPr id="117784" name="Line 24"/>
          <p:cNvSpPr>
            <a:spLocks noChangeShapeType="1"/>
          </p:cNvSpPr>
          <p:nvPr/>
        </p:nvSpPr>
        <p:spPr bwMode="auto">
          <a:xfrm>
            <a:off x="2873375" y="2235200"/>
            <a:ext cx="1235075" cy="0"/>
          </a:xfrm>
          <a:prstGeom prst="line">
            <a:avLst/>
          </a:prstGeom>
          <a:noFill/>
          <a:ln w="19050">
            <a:solidFill>
              <a:schemeClr val="folHlink"/>
            </a:solidFill>
            <a:round/>
            <a:headEnd/>
            <a:tailEnd/>
          </a:ln>
        </p:spPr>
        <p:txBody>
          <a:bodyPr/>
          <a:lstStyle/>
          <a:p>
            <a:pPr>
              <a:defRPr/>
            </a:pPr>
            <a:endParaRPr lang="es-ES">
              <a:solidFill>
                <a:srgbClr val="FFFFFF"/>
              </a:solidFill>
              <a:latin typeface="Arial" charset="0"/>
              <a:cs typeface="+mn-cs"/>
            </a:endParaRPr>
          </a:p>
        </p:txBody>
      </p:sp>
      <p:sp>
        <p:nvSpPr>
          <p:cNvPr id="117785" name="Line 25"/>
          <p:cNvSpPr>
            <a:spLocks noChangeShapeType="1"/>
          </p:cNvSpPr>
          <p:nvPr/>
        </p:nvSpPr>
        <p:spPr bwMode="auto">
          <a:xfrm>
            <a:off x="2825750" y="5278438"/>
            <a:ext cx="1350963" cy="19050"/>
          </a:xfrm>
          <a:prstGeom prst="line">
            <a:avLst/>
          </a:prstGeom>
          <a:noFill/>
          <a:ln w="19050">
            <a:solidFill>
              <a:schemeClr val="folHlink"/>
            </a:solidFill>
            <a:round/>
            <a:headEnd/>
            <a:tailEnd/>
          </a:ln>
        </p:spPr>
        <p:txBody>
          <a:bodyPr/>
          <a:lstStyle/>
          <a:p>
            <a:pPr>
              <a:defRPr/>
            </a:pPr>
            <a:endParaRPr lang="es-ES">
              <a:solidFill>
                <a:srgbClr val="FFFFFF"/>
              </a:solidFill>
              <a:latin typeface="Arial" charset="0"/>
              <a:cs typeface="+mn-cs"/>
            </a:endParaRPr>
          </a:p>
        </p:txBody>
      </p:sp>
      <p:sp>
        <p:nvSpPr>
          <p:cNvPr id="117786" name="Line 26"/>
          <p:cNvSpPr>
            <a:spLocks noChangeShapeType="1"/>
          </p:cNvSpPr>
          <p:nvPr/>
        </p:nvSpPr>
        <p:spPr bwMode="auto">
          <a:xfrm>
            <a:off x="1836738" y="3713163"/>
            <a:ext cx="3321050" cy="0"/>
          </a:xfrm>
          <a:prstGeom prst="line">
            <a:avLst/>
          </a:prstGeom>
          <a:noFill/>
          <a:ln w="19050">
            <a:solidFill>
              <a:schemeClr val="folHlink"/>
            </a:solidFill>
            <a:round/>
            <a:headEnd/>
            <a:tailEnd/>
          </a:ln>
        </p:spPr>
        <p:txBody>
          <a:bodyPr/>
          <a:lstStyle/>
          <a:p>
            <a:pPr>
              <a:defRPr/>
            </a:pPr>
            <a:endParaRPr lang="es-ES">
              <a:solidFill>
                <a:srgbClr val="FFFFFF"/>
              </a:solidFill>
              <a:latin typeface="Arial" charset="0"/>
              <a:cs typeface="+mn-cs"/>
            </a:endParaRPr>
          </a:p>
        </p:txBody>
      </p:sp>
      <p:sp>
        <p:nvSpPr>
          <p:cNvPr id="117787" name="Line 27"/>
          <p:cNvSpPr>
            <a:spLocks noChangeShapeType="1"/>
          </p:cNvSpPr>
          <p:nvPr/>
        </p:nvSpPr>
        <p:spPr bwMode="auto">
          <a:xfrm>
            <a:off x="5543550" y="3705225"/>
            <a:ext cx="2746375" cy="0"/>
          </a:xfrm>
          <a:prstGeom prst="line">
            <a:avLst/>
          </a:prstGeom>
          <a:noFill/>
          <a:ln w="9525">
            <a:solidFill>
              <a:schemeClr val="tx1"/>
            </a:solidFill>
            <a:prstDash val="dash"/>
            <a:round/>
            <a:headEnd/>
            <a:tailEnd/>
          </a:ln>
        </p:spPr>
        <p:txBody>
          <a:bodyPr/>
          <a:lstStyle/>
          <a:p>
            <a:pPr>
              <a:defRPr/>
            </a:pPr>
            <a:endParaRPr lang="es-ES">
              <a:solidFill>
                <a:srgbClr val="FFFFFF"/>
              </a:solidFill>
              <a:latin typeface="Arial" charset="0"/>
              <a:cs typeface="+mn-cs"/>
            </a:endParaRPr>
          </a:p>
        </p:txBody>
      </p:sp>
      <p:grpSp>
        <p:nvGrpSpPr>
          <p:cNvPr id="5" name="Group 28"/>
          <p:cNvGrpSpPr>
            <a:grpSpLocks/>
          </p:cNvGrpSpPr>
          <p:nvPr/>
        </p:nvGrpSpPr>
        <p:grpSpPr bwMode="auto">
          <a:xfrm>
            <a:off x="3757613" y="3675063"/>
            <a:ext cx="1068387" cy="1662112"/>
            <a:chOff x="2367" y="2315"/>
            <a:chExt cx="673" cy="1047"/>
          </a:xfrm>
        </p:grpSpPr>
        <p:sp>
          <p:nvSpPr>
            <p:cNvPr id="117789" name="Line 29"/>
            <p:cNvSpPr>
              <a:spLocks noChangeAspect="1" noChangeShapeType="1"/>
            </p:cNvSpPr>
            <p:nvPr/>
          </p:nvSpPr>
          <p:spPr bwMode="auto">
            <a:xfrm rot="20220000">
              <a:off x="2422" y="2315"/>
              <a:ext cx="1" cy="1047"/>
            </a:xfrm>
            <a:prstGeom prst="line">
              <a:avLst/>
            </a:prstGeom>
            <a:noFill/>
            <a:ln w="9525">
              <a:solidFill>
                <a:srgbClr val="00FFFF"/>
              </a:solidFill>
              <a:prstDash val="dash"/>
              <a:round/>
              <a:headEnd/>
              <a:tailEnd/>
            </a:ln>
          </p:spPr>
          <p:txBody>
            <a:bodyPr/>
            <a:lstStyle/>
            <a:p>
              <a:pPr>
                <a:defRPr/>
              </a:pPr>
              <a:endParaRPr lang="es-ES">
                <a:solidFill>
                  <a:srgbClr val="FFFFFF"/>
                </a:solidFill>
                <a:latin typeface="Arial" charset="0"/>
                <a:cs typeface="+mn-cs"/>
              </a:endParaRPr>
            </a:p>
          </p:txBody>
        </p:sp>
        <p:grpSp>
          <p:nvGrpSpPr>
            <p:cNvPr id="154655" name="Group 30"/>
            <p:cNvGrpSpPr>
              <a:grpSpLocks/>
            </p:cNvGrpSpPr>
            <p:nvPr/>
          </p:nvGrpSpPr>
          <p:grpSpPr bwMode="auto">
            <a:xfrm>
              <a:off x="2367" y="2329"/>
              <a:ext cx="673" cy="363"/>
              <a:chOff x="2367" y="2329"/>
              <a:chExt cx="673" cy="363"/>
            </a:xfrm>
          </p:grpSpPr>
          <p:sp>
            <p:nvSpPr>
              <p:cNvPr id="117791" name="Text Box 31"/>
              <p:cNvSpPr txBox="1">
                <a:spLocks noChangeArrowheads="1"/>
              </p:cNvSpPr>
              <p:nvPr/>
            </p:nvSpPr>
            <p:spPr bwMode="auto">
              <a:xfrm>
                <a:off x="2570" y="2420"/>
                <a:ext cx="470" cy="231"/>
              </a:xfrm>
              <a:prstGeom prst="rect">
                <a:avLst/>
              </a:prstGeom>
              <a:noFill/>
              <a:ln w="9525">
                <a:noFill/>
                <a:miter lim="800000"/>
                <a:headEnd/>
                <a:tailEnd/>
              </a:ln>
              <a:effectLst/>
            </p:spPr>
            <p:txBody>
              <a:bodyPr wrap="none">
                <a:spAutoFit/>
              </a:bodyPr>
              <a:lstStyle/>
              <a:p>
                <a:pPr>
                  <a:defRPr/>
                </a:pPr>
                <a:r>
                  <a:rPr lang="es-ES_tradnl">
                    <a:solidFill>
                      <a:srgbClr val="00FFFF"/>
                    </a:solidFill>
                    <a:latin typeface="Arial" charset="0"/>
                    <a:cs typeface="+mn-cs"/>
                  </a:rPr>
                  <a:t>67º S</a:t>
                </a:r>
                <a:endParaRPr lang="es-ES">
                  <a:solidFill>
                    <a:srgbClr val="00FFFF"/>
                  </a:solidFill>
                  <a:latin typeface="Arial" charset="0"/>
                  <a:cs typeface="+mn-cs"/>
                </a:endParaRPr>
              </a:p>
            </p:txBody>
          </p:sp>
          <p:sp>
            <p:nvSpPr>
              <p:cNvPr id="117792" name="Arc 32"/>
              <p:cNvSpPr>
                <a:spLocks/>
              </p:cNvSpPr>
              <p:nvPr/>
            </p:nvSpPr>
            <p:spPr bwMode="auto">
              <a:xfrm flipV="1">
                <a:off x="2367" y="2329"/>
                <a:ext cx="200" cy="36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FFFF"/>
                </a:solidFill>
                <a:round/>
                <a:headEnd/>
                <a:tailEnd/>
              </a:ln>
              <a:effectLst/>
            </p:spPr>
            <p:txBody>
              <a:bodyPr wrap="none" anchor="ctr"/>
              <a:lstStyle/>
              <a:p>
                <a:pPr>
                  <a:defRPr/>
                </a:pPr>
                <a:endParaRPr lang="es-ES">
                  <a:solidFill>
                    <a:srgbClr val="FFFFFF"/>
                  </a:solidFill>
                  <a:latin typeface="Arial" charset="0"/>
                  <a:cs typeface="+mn-cs"/>
                </a:endParaRPr>
              </a:p>
            </p:txBody>
          </p:sp>
        </p:grpSp>
      </p:grpSp>
      <p:grpSp>
        <p:nvGrpSpPr>
          <p:cNvPr id="7" name="Group 33"/>
          <p:cNvGrpSpPr>
            <a:grpSpLocks/>
          </p:cNvGrpSpPr>
          <p:nvPr/>
        </p:nvGrpSpPr>
        <p:grpSpPr bwMode="auto">
          <a:xfrm>
            <a:off x="3702050" y="2130425"/>
            <a:ext cx="1087438" cy="1662113"/>
            <a:chOff x="2342" y="1342"/>
            <a:chExt cx="685" cy="1047"/>
          </a:xfrm>
        </p:grpSpPr>
        <p:sp>
          <p:nvSpPr>
            <p:cNvPr id="117794" name="Line 34"/>
            <p:cNvSpPr>
              <a:spLocks noChangeAspect="1" noChangeShapeType="1"/>
            </p:cNvSpPr>
            <p:nvPr/>
          </p:nvSpPr>
          <p:spPr bwMode="auto">
            <a:xfrm rot="12180000">
              <a:off x="2411" y="1342"/>
              <a:ext cx="1" cy="1047"/>
            </a:xfrm>
            <a:prstGeom prst="line">
              <a:avLst/>
            </a:prstGeom>
            <a:noFill/>
            <a:ln w="9525">
              <a:solidFill>
                <a:srgbClr val="00FFFF"/>
              </a:solidFill>
              <a:prstDash val="dash"/>
              <a:round/>
              <a:headEnd/>
              <a:tailEnd/>
            </a:ln>
          </p:spPr>
          <p:txBody>
            <a:bodyPr/>
            <a:lstStyle/>
            <a:p>
              <a:pPr>
                <a:defRPr/>
              </a:pPr>
              <a:endParaRPr lang="es-ES">
                <a:solidFill>
                  <a:srgbClr val="FFFFFF"/>
                </a:solidFill>
                <a:latin typeface="Arial" charset="0"/>
                <a:cs typeface="+mn-cs"/>
              </a:endParaRPr>
            </a:p>
          </p:txBody>
        </p:sp>
        <p:grpSp>
          <p:nvGrpSpPr>
            <p:cNvPr id="154651" name="Group 35"/>
            <p:cNvGrpSpPr>
              <a:grpSpLocks/>
            </p:cNvGrpSpPr>
            <p:nvPr/>
          </p:nvGrpSpPr>
          <p:grpSpPr bwMode="auto">
            <a:xfrm>
              <a:off x="2342" y="2034"/>
              <a:ext cx="685" cy="295"/>
              <a:chOff x="2342" y="2034"/>
              <a:chExt cx="685" cy="295"/>
            </a:xfrm>
          </p:grpSpPr>
          <p:sp>
            <p:nvSpPr>
              <p:cNvPr id="117796" name="Text Box 36"/>
              <p:cNvSpPr txBox="1">
                <a:spLocks noChangeArrowheads="1"/>
              </p:cNvSpPr>
              <p:nvPr/>
            </p:nvSpPr>
            <p:spPr bwMode="auto">
              <a:xfrm>
                <a:off x="2541" y="2034"/>
                <a:ext cx="486" cy="231"/>
              </a:xfrm>
              <a:prstGeom prst="rect">
                <a:avLst/>
              </a:prstGeom>
              <a:noFill/>
              <a:ln w="9525">
                <a:noFill/>
                <a:miter lim="800000"/>
                <a:headEnd/>
                <a:tailEnd/>
              </a:ln>
              <a:effectLst/>
            </p:spPr>
            <p:txBody>
              <a:bodyPr wrap="none">
                <a:spAutoFit/>
              </a:bodyPr>
              <a:lstStyle/>
              <a:p>
                <a:pPr>
                  <a:defRPr/>
                </a:pPr>
                <a:r>
                  <a:rPr lang="es-ES_tradnl">
                    <a:solidFill>
                      <a:srgbClr val="00FFFF"/>
                    </a:solidFill>
                    <a:latin typeface="Arial" charset="0"/>
                    <a:cs typeface="+mn-cs"/>
                  </a:rPr>
                  <a:t>67º N</a:t>
                </a:r>
                <a:endParaRPr lang="es-ES">
                  <a:solidFill>
                    <a:srgbClr val="00FFFF"/>
                  </a:solidFill>
                  <a:latin typeface="Arial" charset="0"/>
                  <a:cs typeface="+mn-cs"/>
                </a:endParaRPr>
              </a:p>
            </p:txBody>
          </p:sp>
          <p:sp>
            <p:nvSpPr>
              <p:cNvPr id="117797" name="Arc 37"/>
              <p:cNvSpPr>
                <a:spLocks/>
              </p:cNvSpPr>
              <p:nvPr/>
            </p:nvSpPr>
            <p:spPr bwMode="auto">
              <a:xfrm>
                <a:off x="2342" y="2041"/>
                <a:ext cx="200" cy="2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FFFF"/>
                </a:solidFill>
                <a:round/>
                <a:headEnd/>
                <a:tailEnd/>
              </a:ln>
              <a:effectLst/>
            </p:spPr>
            <p:txBody>
              <a:bodyPr wrap="none" anchor="ctr"/>
              <a:lstStyle/>
              <a:p>
                <a:pPr>
                  <a:defRPr/>
                </a:pPr>
                <a:endParaRPr lang="es-ES">
                  <a:solidFill>
                    <a:srgbClr val="FFFFFF"/>
                  </a:solidFill>
                  <a:latin typeface="Arial" charset="0"/>
                  <a:cs typeface="+mn-cs"/>
                </a:endParaRPr>
              </a:p>
            </p:txBody>
          </p:sp>
        </p:grpSp>
      </p:grpSp>
      <p:sp>
        <p:nvSpPr>
          <p:cNvPr id="117798" name="Line 38"/>
          <p:cNvSpPr>
            <a:spLocks noChangeShapeType="1"/>
          </p:cNvSpPr>
          <p:nvPr/>
        </p:nvSpPr>
        <p:spPr bwMode="auto">
          <a:xfrm>
            <a:off x="3500438" y="3705225"/>
            <a:ext cx="982662" cy="0"/>
          </a:xfrm>
          <a:prstGeom prst="line">
            <a:avLst/>
          </a:prstGeom>
          <a:noFill/>
          <a:ln w="9525">
            <a:solidFill>
              <a:schemeClr val="tx1"/>
            </a:solidFill>
            <a:prstDash val="dash"/>
            <a:round/>
            <a:headEnd/>
            <a:tailEnd/>
          </a:ln>
        </p:spPr>
        <p:txBody>
          <a:bodyPr/>
          <a:lstStyle/>
          <a:p>
            <a:pPr>
              <a:defRPr/>
            </a:pPr>
            <a:endParaRPr lang="es-ES">
              <a:solidFill>
                <a:srgbClr val="FFFFFF"/>
              </a:solidFill>
              <a:latin typeface="Arial" charset="0"/>
              <a:cs typeface="+mn-cs"/>
            </a:endParaRPr>
          </a:p>
        </p:txBody>
      </p:sp>
      <p:sp>
        <p:nvSpPr>
          <p:cNvPr id="117799" name="Text Box 39"/>
          <p:cNvSpPr txBox="1">
            <a:spLocks noChangeArrowheads="1"/>
          </p:cNvSpPr>
          <p:nvPr/>
        </p:nvSpPr>
        <p:spPr bwMode="auto">
          <a:xfrm>
            <a:off x="4040188" y="1858963"/>
            <a:ext cx="2087562" cy="366712"/>
          </a:xfrm>
          <a:prstGeom prst="rect">
            <a:avLst/>
          </a:prstGeom>
          <a:noFill/>
          <a:ln w="9525">
            <a:noFill/>
            <a:miter lim="800000"/>
            <a:headEnd/>
            <a:tailEnd/>
          </a:ln>
          <a:effectLst/>
        </p:spPr>
        <p:txBody>
          <a:bodyPr wrap="none">
            <a:spAutoFit/>
          </a:bodyPr>
          <a:lstStyle/>
          <a:p>
            <a:pPr>
              <a:defRPr/>
            </a:pPr>
            <a:r>
              <a:rPr lang="es-ES_tradnl">
                <a:solidFill>
                  <a:srgbClr val="FFFFCC"/>
                </a:solidFill>
                <a:latin typeface="Arial" charset="0"/>
                <a:cs typeface="+mn-cs"/>
              </a:rPr>
              <a:t>Círculo Polar Ártico</a:t>
            </a:r>
            <a:endParaRPr lang="es-ES">
              <a:solidFill>
                <a:srgbClr val="FFFFCC"/>
              </a:solidFill>
              <a:latin typeface="Arial" charset="0"/>
              <a:cs typeface="+mn-cs"/>
            </a:endParaRPr>
          </a:p>
        </p:txBody>
      </p:sp>
      <p:sp>
        <p:nvSpPr>
          <p:cNvPr id="117800" name="Text Box 40"/>
          <p:cNvSpPr txBox="1">
            <a:spLocks noChangeArrowheads="1"/>
          </p:cNvSpPr>
          <p:nvPr/>
        </p:nvSpPr>
        <p:spPr bwMode="auto">
          <a:xfrm>
            <a:off x="4144963" y="5224463"/>
            <a:ext cx="2411412" cy="366712"/>
          </a:xfrm>
          <a:prstGeom prst="rect">
            <a:avLst/>
          </a:prstGeom>
          <a:noFill/>
          <a:ln w="9525">
            <a:noFill/>
            <a:miter lim="800000"/>
            <a:headEnd/>
            <a:tailEnd/>
          </a:ln>
          <a:effectLst/>
        </p:spPr>
        <p:txBody>
          <a:bodyPr wrap="none">
            <a:spAutoFit/>
          </a:bodyPr>
          <a:lstStyle/>
          <a:p>
            <a:pPr>
              <a:defRPr/>
            </a:pPr>
            <a:r>
              <a:rPr lang="es-ES_tradnl">
                <a:solidFill>
                  <a:srgbClr val="FFFFCC"/>
                </a:solidFill>
                <a:latin typeface="Arial" charset="0"/>
                <a:cs typeface="+mn-cs"/>
              </a:rPr>
              <a:t>Círculo Polar Antártico</a:t>
            </a:r>
            <a:endParaRPr lang="es-ES">
              <a:solidFill>
                <a:srgbClr val="FFFFCC"/>
              </a:solidFill>
              <a:latin typeface="Arial" charset="0"/>
              <a:cs typeface="+mn-cs"/>
            </a:endParaRPr>
          </a:p>
        </p:txBody>
      </p:sp>
      <p:grpSp>
        <p:nvGrpSpPr>
          <p:cNvPr id="154643" name="Group 43"/>
          <p:cNvGrpSpPr>
            <a:grpSpLocks/>
          </p:cNvGrpSpPr>
          <p:nvPr/>
        </p:nvGrpSpPr>
        <p:grpSpPr bwMode="auto">
          <a:xfrm>
            <a:off x="7023100" y="3695700"/>
            <a:ext cx="690563" cy="366713"/>
            <a:chOff x="4424" y="2328"/>
            <a:chExt cx="435" cy="231"/>
          </a:xfrm>
        </p:grpSpPr>
        <p:sp>
          <p:nvSpPr>
            <p:cNvPr id="117801" name="Freeform 41"/>
            <p:cNvSpPr>
              <a:spLocks/>
            </p:cNvSpPr>
            <p:nvPr/>
          </p:nvSpPr>
          <p:spPr bwMode="auto">
            <a:xfrm>
              <a:off x="4424" y="2341"/>
              <a:ext cx="88" cy="159"/>
            </a:xfrm>
            <a:custGeom>
              <a:avLst/>
              <a:gdLst/>
              <a:ahLst/>
              <a:cxnLst>
                <a:cxn ang="0">
                  <a:pos x="0" y="0"/>
                </a:cxn>
                <a:cxn ang="0">
                  <a:pos x="86" y="86"/>
                </a:cxn>
                <a:cxn ang="0">
                  <a:pos x="12" y="159"/>
                </a:cxn>
              </a:cxnLst>
              <a:rect l="0" t="0" r="r" b="b"/>
              <a:pathLst>
                <a:path w="88" h="159">
                  <a:moveTo>
                    <a:pt x="0" y="0"/>
                  </a:moveTo>
                  <a:cubicBezTo>
                    <a:pt x="42" y="30"/>
                    <a:pt x="84" y="60"/>
                    <a:pt x="86" y="86"/>
                  </a:cubicBezTo>
                  <a:cubicBezTo>
                    <a:pt x="88" y="112"/>
                    <a:pt x="26" y="145"/>
                    <a:pt x="12" y="159"/>
                  </a:cubicBezTo>
                </a:path>
              </a:pathLst>
            </a:custGeom>
            <a:noFill/>
            <a:ln w="9525">
              <a:solidFill>
                <a:schemeClr val="tx1"/>
              </a:solidFill>
              <a:round/>
              <a:headEnd/>
              <a:tailEnd/>
            </a:ln>
            <a:effectLst/>
          </p:spPr>
          <p:txBody>
            <a:bodyPr/>
            <a:lstStyle/>
            <a:p>
              <a:pPr>
                <a:defRPr/>
              </a:pPr>
              <a:endParaRPr lang="es-ES">
                <a:solidFill>
                  <a:srgbClr val="FFFFFF"/>
                </a:solidFill>
                <a:latin typeface="Arial" charset="0"/>
                <a:cs typeface="+mn-cs"/>
              </a:endParaRPr>
            </a:p>
          </p:txBody>
        </p:sp>
        <p:sp>
          <p:nvSpPr>
            <p:cNvPr id="117802" name="Text Box 42"/>
            <p:cNvSpPr txBox="1">
              <a:spLocks noChangeArrowheads="1"/>
            </p:cNvSpPr>
            <p:nvPr/>
          </p:nvSpPr>
          <p:spPr bwMode="auto">
            <a:xfrm>
              <a:off x="4514" y="2328"/>
              <a:ext cx="345" cy="231"/>
            </a:xfrm>
            <a:prstGeom prst="rect">
              <a:avLst/>
            </a:prstGeom>
            <a:noFill/>
            <a:ln w="9525">
              <a:noFill/>
              <a:miter lim="800000"/>
              <a:headEnd/>
              <a:tailEnd/>
            </a:ln>
            <a:effectLst/>
          </p:spPr>
          <p:txBody>
            <a:bodyPr wrap="none">
              <a:spAutoFit/>
            </a:bodyPr>
            <a:lstStyle/>
            <a:p>
              <a:pPr>
                <a:defRPr/>
              </a:pPr>
              <a:r>
                <a:rPr lang="es-ES_tradnl">
                  <a:solidFill>
                    <a:srgbClr val="FFFFFF"/>
                  </a:solidFill>
                  <a:latin typeface="Arial" charset="0"/>
                  <a:cs typeface="+mn-cs"/>
                </a:rPr>
                <a:t>23º</a:t>
              </a:r>
              <a:endParaRPr lang="es-ES">
                <a:solidFill>
                  <a:srgbClr val="FFFFFF"/>
                </a:solidFill>
                <a:latin typeface="Arial" charset="0"/>
                <a:cs typeface="+mn-cs"/>
              </a:endParaRPr>
            </a:p>
          </p:txBody>
        </p:sp>
      </p:grpSp>
      <p:grpSp>
        <p:nvGrpSpPr>
          <p:cNvPr id="10" name="Group 49"/>
          <p:cNvGrpSpPr>
            <a:grpSpLocks/>
          </p:cNvGrpSpPr>
          <p:nvPr/>
        </p:nvGrpSpPr>
        <p:grpSpPr bwMode="auto">
          <a:xfrm>
            <a:off x="3051175" y="4222750"/>
            <a:ext cx="547688" cy="490538"/>
            <a:chOff x="1922" y="2660"/>
            <a:chExt cx="345" cy="309"/>
          </a:xfrm>
        </p:grpSpPr>
        <p:sp>
          <p:nvSpPr>
            <p:cNvPr id="117806" name="Text Box 46"/>
            <p:cNvSpPr txBox="1">
              <a:spLocks noChangeArrowheads="1"/>
            </p:cNvSpPr>
            <p:nvPr/>
          </p:nvSpPr>
          <p:spPr bwMode="auto">
            <a:xfrm>
              <a:off x="1922" y="2738"/>
              <a:ext cx="345" cy="231"/>
            </a:xfrm>
            <a:prstGeom prst="rect">
              <a:avLst/>
            </a:prstGeom>
            <a:noFill/>
            <a:ln w="9525">
              <a:noFill/>
              <a:miter lim="800000"/>
              <a:headEnd/>
              <a:tailEnd/>
            </a:ln>
            <a:effectLst/>
          </p:spPr>
          <p:txBody>
            <a:bodyPr wrap="none">
              <a:spAutoFit/>
            </a:bodyPr>
            <a:lstStyle/>
            <a:p>
              <a:pPr>
                <a:defRPr/>
              </a:pPr>
              <a:r>
                <a:rPr lang="es-ES_tradnl">
                  <a:solidFill>
                    <a:srgbClr val="FFFFFF"/>
                  </a:solidFill>
                  <a:latin typeface="Arial" charset="0"/>
                  <a:cs typeface="+mn-cs"/>
                </a:rPr>
                <a:t>23º</a:t>
              </a:r>
              <a:endParaRPr lang="es-ES">
                <a:solidFill>
                  <a:srgbClr val="FFFFFF"/>
                </a:solidFill>
                <a:latin typeface="Arial" charset="0"/>
                <a:cs typeface="+mn-cs"/>
              </a:endParaRPr>
            </a:p>
          </p:txBody>
        </p:sp>
        <p:sp>
          <p:nvSpPr>
            <p:cNvPr id="117807" name="Freeform 47"/>
            <p:cNvSpPr>
              <a:spLocks/>
            </p:cNvSpPr>
            <p:nvPr/>
          </p:nvSpPr>
          <p:spPr bwMode="auto">
            <a:xfrm>
              <a:off x="2059" y="2660"/>
              <a:ext cx="147" cy="107"/>
            </a:xfrm>
            <a:custGeom>
              <a:avLst/>
              <a:gdLst/>
              <a:ahLst/>
              <a:cxnLst>
                <a:cxn ang="0">
                  <a:pos x="0" y="0"/>
                </a:cxn>
                <a:cxn ang="0">
                  <a:pos x="61" y="85"/>
                </a:cxn>
                <a:cxn ang="0">
                  <a:pos x="159" y="61"/>
                </a:cxn>
              </a:cxnLst>
              <a:rect l="0" t="0" r="r" b="b"/>
              <a:pathLst>
                <a:path w="159" h="95">
                  <a:moveTo>
                    <a:pt x="0" y="0"/>
                  </a:moveTo>
                  <a:cubicBezTo>
                    <a:pt x="17" y="37"/>
                    <a:pt x="35" y="75"/>
                    <a:pt x="61" y="85"/>
                  </a:cubicBezTo>
                  <a:cubicBezTo>
                    <a:pt x="87" y="95"/>
                    <a:pt x="143" y="65"/>
                    <a:pt x="159" y="61"/>
                  </a:cubicBezTo>
                </a:path>
              </a:pathLst>
            </a:custGeom>
            <a:noFill/>
            <a:ln w="9525">
              <a:solidFill>
                <a:schemeClr val="tx1"/>
              </a:solidFill>
              <a:round/>
              <a:headEnd/>
              <a:tailEnd/>
            </a:ln>
            <a:effectLst/>
          </p:spPr>
          <p:txBody>
            <a:bodyPr/>
            <a:lstStyle/>
            <a:p>
              <a:pPr>
                <a:defRPr/>
              </a:pPr>
              <a:endParaRPr lang="es-ES">
                <a:solidFill>
                  <a:srgbClr val="FFFFFF"/>
                </a:solidFill>
                <a:latin typeface="Arial" charset="0"/>
                <a:cs typeface="+mn-cs"/>
              </a:endParaRPr>
            </a:p>
          </p:txBody>
        </p:sp>
      </p:grpSp>
      <p:sp>
        <p:nvSpPr>
          <p:cNvPr id="154645" name="Marcador de pie de página 1"/>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s-ES">
                <a:solidFill>
                  <a:srgbClr val="FFFFFF"/>
                </a:solidFill>
              </a:rPr>
              <a:t>Joaquín Martínez Torregrosa. Didáctica de las Ciencias Experimentales. Universidad de Alicante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7773"/>
                                        </p:tgtEl>
                                        <p:attrNameLst>
                                          <p:attrName>style.visibility</p:attrName>
                                        </p:attrNameLst>
                                      </p:cBhvr>
                                      <p:to>
                                        <p:strVal val="visible"/>
                                      </p:to>
                                    </p:set>
                                    <p:animEffect transition="in" filter="dissolve">
                                      <p:cBhvr>
                                        <p:cTn id="7" dur="500"/>
                                        <p:tgtEl>
                                          <p:spTgt spid="11777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117782"/>
                                        </p:tgtEl>
                                        <p:attrNameLst>
                                          <p:attrName>style.visibility</p:attrName>
                                        </p:attrNameLst>
                                      </p:cBhvr>
                                      <p:to>
                                        <p:strVal val="visible"/>
                                      </p:to>
                                    </p:set>
                                    <p:animEffect transition="in" filter="wipe(left)">
                                      <p:cBhvr>
                                        <p:cTn id="20" dur="500"/>
                                        <p:tgtEl>
                                          <p:spTgt spid="11778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xit" presetSubtype="0" fill="hold" nodeType="clickEffect">
                                  <p:stCondLst>
                                    <p:cond delay="0"/>
                                  </p:stCondLst>
                                  <p:childTnLst>
                                    <p:animEffect transition="out" filter="dissolve">
                                      <p:cBhvr>
                                        <p:cTn id="24" dur="500"/>
                                        <p:tgtEl>
                                          <p:spTgt spid="117782"/>
                                        </p:tgtEl>
                                      </p:cBhvr>
                                    </p:animEffect>
                                    <p:set>
                                      <p:cBhvr>
                                        <p:cTn id="25" dur="1" fill="hold">
                                          <p:stCondLst>
                                            <p:cond delay="499"/>
                                          </p:stCondLst>
                                        </p:cTn>
                                        <p:tgtEl>
                                          <p:spTgt spid="117782"/>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117783"/>
                                        </p:tgtEl>
                                        <p:attrNameLst>
                                          <p:attrName>style.visibility</p:attrName>
                                        </p:attrNameLst>
                                      </p:cBhvr>
                                      <p:to>
                                        <p:strVal val="visible"/>
                                      </p:to>
                                    </p:set>
                                    <p:animEffect transition="in" filter="wipe(left)">
                                      <p:cBhvr>
                                        <p:cTn id="30" dur="500"/>
                                        <p:tgtEl>
                                          <p:spTgt spid="11778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xit" presetSubtype="0" fill="hold" nodeType="clickEffect">
                                  <p:stCondLst>
                                    <p:cond delay="0"/>
                                  </p:stCondLst>
                                  <p:childTnLst>
                                    <p:animEffect transition="out" filter="dissolve">
                                      <p:cBhvr>
                                        <p:cTn id="34" dur="500"/>
                                        <p:tgtEl>
                                          <p:spTgt spid="117783"/>
                                        </p:tgtEl>
                                      </p:cBhvr>
                                    </p:animEffect>
                                    <p:set>
                                      <p:cBhvr>
                                        <p:cTn id="35" dur="1" fill="hold">
                                          <p:stCondLst>
                                            <p:cond delay="499"/>
                                          </p:stCondLst>
                                        </p:cTn>
                                        <p:tgtEl>
                                          <p:spTgt spid="117783"/>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117786"/>
                                        </p:tgtEl>
                                        <p:attrNameLst>
                                          <p:attrName>style.visibility</p:attrName>
                                        </p:attrNameLst>
                                      </p:cBhvr>
                                      <p:to>
                                        <p:strVal val="visible"/>
                                      </p:to>
                                    </p:set>
                                    <p:animEffect transition="in" filter="wipe(left)">
                                      <p:cBhvr>
                                        <p:cTn id="40" dur="500"/>
                                        <p:tgtEl>
                                          <p:spTgt spid="11778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xit" presetSubtype="0" fill="hold" nodeType="clickEffect">
                                  <p:stCondLst>
                                    <p:cond delay="0"/>
                                  </p:stCondLst>
                                  <p:childTnLst>
                                    <p:animEffect transition="out" filter="dissolve">
                                      <p:cBhvr>
                                        <p:cTn id="44" dur="500"/>
                                        <p:tgtEl>
                                          <p:spTgt spid="117786"/>
                                        </p:tgtEl>
                                      </p:cBhvr>
                                    </p:animEffect>
                                    <p:set>
                                      <p:cBhvr>
                                        <p:cTn id="45" dur="1" fill="hold">
                                          <p:stCondLst>
                                            <p:cond delay="499"/>
                                          </p:stCondLst>
                                        </p:cTn>
                                        <p:tgtEl>
                                          <p:spTgt spid="117786"/>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117784"/>
                                        </p:tgtEl>
                                        <p:attrNameLst>
                                          <p:attrName>style.visibility</p:attrName>
                                        </p:attrNameLst>
                                      </p:cBhvr>
                                      <p:to>
                                        <p:strVal val="visible"/>
                                      </p:to>
                                    </p:set>
                                    <p:animEffect transition="in" filter="wipe(left)">
                                      <p:cBhvr>
                                        <p:cTn id="50" dur="500"/>
                                        <p:tgtEl>
                                          <p:spTgt spid="11778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1"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up)">
                                      <p:cBhvr>
                                        <p:cTn id="55" dur="500"/>
                                        <p:tgtEl>
                                          <p:spTgt spid="7"/>
                                        </p:tgtEl>
                                      </p:cBhvr>
                                    </p:animEffect>
                                  </p:childTnLst>
                                </p:cTn>
                              </p:par>
                            </p:childTnLst>
                          </p:cTn>
                        </p:par>
                        <p:par>
                          <p:cTn id="56" fill="hold" nodeType="afterGroup">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17799"/>
                                        </p:tgtEl>
                                        <p:attrNameLst>
                                          <p:attrName>style.visibility</p:attrName>
                                        </p:attrNameLst>
                                      </p:cBhvr>
                                      <p:to>
                                        <p:strVal val="visible"/>
                                      </p:to>
                                    </p:set>
                                    <p:animEffect transition="in" filter="wipe(left)">
                                      <p:cBhvr>
                                        <p:cTn id="59" dur="500"/>
                                        <p:tgtEl>
                                          <p:spTgt spid="11779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117785"/>
                                        </p:tgtEl>
                                        <p:attrNameLst>
                                          <p:attrName>style.visibility</p:attrName>
                                        </p:attrNameLst>
                                      </p:cBhvr>
                                      <p:to>
                                        <p:strVal val="visible"/>
                                      </p:to>
                                    </p:set>
                                    <p:animEffect transition="in" filter="wipe(left)">
                                      <p:cBhvr>
                                        <p:cTn id="64" dur="500"/>
                                        <p:tgtEl>
                                          <p:spTgt spid="11778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1000"/>
                                        <p:tgtEl>
                                          <p:spTgt spid="5"/>
                                        </p:tgtEl>
                                      </p:cBhvr>
                                    </p:animEffect>
                                  </p:childTnLst>
                                </p:cTn>
                              </p:par>
                            </p:childTnLst>
                          </p:cTn>
                        </p:par>
                        <p:par>
                          <p:cTn id="70" fill="hold" nodeType="afterGroup">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17800"/>
                                        </p:tgtEl>
                                        <p:attrNameLst>
                                          <p:attrName>style.visibility</p:attrName>
                                        </p:attrNameLst>
                                      </p:cBhvr>
                                      <p:to>
                                        <p:strVal val="visible"/>
                                      </p:to>
                                    </p:set>
                                    <p:animEffect transition="in" filter="wipe(left)">
                                      <p:cBhvr>
                                        <p:cTn id="73" dur="500"/>
                                        <p:tgtEl>
                                          <p:spTgt spid="117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99" grpId="0" autoUpdateAnimBg="0"/>
      <p:bldP spid="117800"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381000"/>
            <a:ext cx="8229600" cy="779463"/>
          </a:xfrm>
        </p:spPr>
        <p:txBody>
          <a:bodyPr/>
          <a:lstStyle/>
          <a:p>
            <a:pPr>
              <a:defRPr/>
            </a:pPr>
            <a:r>
              <a:rPr lang="es-ES" sz="3600"/>
              <a:t>Vista superior: 21 de diciembre</a:t>
            </a:r>
          </a:p>
        </p:txBody>
      </p:sp>
      <p:pic>
        <p:nvPicPr>
          <p:cNvPr id="156675" name="Picture 4" descr="21122006 vista superio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14550" y="1331913"/>
            <a:ext cx="5038725" cy="5038725"/>
          </a:xfrm>
        </p:spPr>
      </p:pic>
      <p:sp>
        <p:nvSpPr>
          <p:cNvPr id="4" name="AutoShape 19"/>
          <p:cNvSpPr>
            <a:spLocks noChangeArrowheads="1"/>
          </p:cNvSpPr>
          <p:nvPr/>
        </p:nvSpPr>
        <p:spPr bwMode="auto">
          <a:xfrm rot="4582555" flipV="1">
            <a:off x="4252913" y="3556000"/>
            <a:ext cx="530225" cy="542925"/>
          </a:xfrm>
          <a:custGeom>
            <a:avLst/>
            <a:gdLst>
              <a:gd name="T0" fmla="*/ 9 w 21600"/>
              <a:gd name="T1" fmla="*/ 7 h 21600"/>
              <a:gd name="T2" fmla="*/ 2 w 21600"/>
              <a:gd name="T3" fmla="*/ 1 h 21600"/>
              <a:gd name="T4" fmla="*/ 9 w 21600"/>
              <a:gd name="T5" fmla="*/ 7 h 21600"/>
              <a:gd name="T6" fmla="*/ -1 w 21600"/>
              <a:gd name="T7" fmla="*/ 6 h 21600"/>
              <a:gd name="T8" fmla="*/ 0 w 21600"/>
              <a:gd name="T9" fmla="*/ 5 h 21600"/>
              <a:gd name="T10" fmla="*/ 2 w 21600"/>
              <a:gd name="T11" fmla="*/ 6 h 21600"/>
              <a:gd name="T12" fmla="*/ 0 60000 65536"/>
              <a:gd name="T13" fmla="*/ 0 60000 65536"/>
              <a:gd name="T14" fmla="*/ 0 60000 65536"/>
              <a:gd name="T15" fmla="*/ 0 60000 65536"/>
              <a:gd name="T16" fmla="*/ 0 60000 65536"/>
              <a:gd name="T17" fmla="*/ 0 60000 65536"/>
              <a:gd name="T18" fmla="*/ 3153 w 21600"/>
              <a:gd name="T19" fmla="*/ 3164 h 21600"/>
              <a:gd name="T20" fmla="*/ 18447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03" y="12617"/>
                </a:moveTo>
                <a:cubicBezTo>
                  <a:pt x="2175" y="17174"/>
                  <a:pt x="6160" y="20469"/>
                  <a:pt x="10800" y="20469"/>
                </a:cubicBezTo>
                <a:cubicBezTo>
                  <a:pt x="16140" y="20469"/>
                  <a:pt x="20469" y="16140"/>
                  <a:pt x="20469" y="10800"/>
                </a:cubicBezTo>
                <a:cubicBezTo>
                  <a:pt x="20469" y="5459"/>
                  <a:pt x="16140" y="1131"/>
                  <a:pt x="10800" y="1131"/>
                </a:cubicBezTo>
                <a:cubicBezTo>
                  <a:pt x="8799" y="1130"/>
                  <a:pt x="6848" y="1751"/>
                  <a:pt x="5215" y="2907"/>
                </a:cubicBezTo>
                <a:lnTo>
                  <a:pt x="4561" y="1983"/>
                </a:lnTo>
                <a:cubicBezTo>
                  <a:pt x="6385" y="693"/>
                  <a:pt x="8565" y="-1"/>
                  <a:pt x="10800" y="0"/>
                </a:cubicBezTo>
                <a:cubicBezTo>
                  <a:pt x="16764" y="0"/>
                  <a:pt x="21600" y="4835"/>
                  <a:pt x="21600" y="10800"/>
                </a:cubicBezTo>
                <a:cubicBezTo>
                  <a:pt x="21600" y="16764"/>
                  <a:pt x="16764" y="21600"/>
                  <a:pt x="10800" y="21600"/>
                </a:cubicBezTo>
                <a:cubicBezTo>
                  <a:pt x="5618" y="21600"/>
                  <a:pt x="1166" y="17919"/>
                  <a:pt x="192" y="12830"/>
                </a:cubicBezTo>
                <a:lnTo>
                  <a:pt x="-2460" y="13338"/>
                </a:lnTo>
                <a:lnTo>
                  <a:pt x="133" y="9516"/>
                </a:lnTo>
                <a:lnTo>
                  <a:pt x="3955" y="12110"/>
                </a:lnTo>
                <a:lnTo>
                  <a:pt x="1303" y="12617"/>
                </a:lnTo>
                <a:close/>
              </a:path>
            </a:pathLst>
          </a:custGeom>
          <a:solidFill>
            <a:srgbClr val="C00000"/>
          </a:solidFill>
          <a:ln w="9525">
            <a:solidFill>
              <a:srgbClr val="FF0000"/>
            </a:solidFill>
            <a:miter lim="800000"/>
            <a:headEnd/>
            <a:tailEnd/>
          </a:ln>
        </p:spPr>
        <p:txBody>
          <a:bodyPr wrap="none" anchor="ctr"/>
          <a:lstStyle/>
          <a:p>
            <a:pPr>
              <a:defRPr/>
            </a:pPr>
            <a:endParaRPr lang="es-ES">
              <a:solidFill>
                <a:srgbClr val="FFFFFF"/>
              </a:solidFill>
              <a:latin typeface="Arial" charset="0"/>
              <a:cs typeface="+mn-cs"/>
            </a:endParaRPr>
          </a:p>
        </p:txBody>
      </p:sp>
      <p:sp>
        <p:nvSpPr>
          <p:cNvPr id="156677" name="Marcador de pie de página 1"/>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s-ES">
                <a:solidFill>
                  <a:srgbClr val="FFFFFF"/>
                </a:solidFill>
              </a:rPr>
              <a:t>Joaquín Martínez Torregrosa. Didáctica de las Ciencias Experimentales. Universidad de Alicante</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381000"/>
            <a:ext cx="8229600" cy="725488"/>
          </a:xfrm>
        </p:spPr>
        <p:txBody>
          <a:bodyPr/>
          <a:lstStyle/>
          <a:p>
            <a:pPr>
              <a:defRPr/>
            </a:pPr>
            <a:r>
              <a:rPr lang="es-ES" sz="3600"/>
              <a:t>Vista inferior: 21 de diciembre</a:t>
            </a:r>
          </a:p>
        </p:txBody>
      </p:sp>
      <p:pic>
        <p:nvPicPr>
          <p:cNvPr id="158723" name="Picture 4" descr="21122006 vista inferio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57400" y="1143000"/>
            <a:ext cx="5038725" cy="5038725"/>
          </a:xfrm>
        </p:spPr>
      </p:pic>
      <p:sp>
        <p:nvSpPr>
          <p:cNvPr id="4" name="AutoShape 19"/>
          <p:cNvSpPr>
            <a:spLocks noChangeArrowheads="1"/>
          </p:cNvSpPr>
          <p:nvPr/>
        </p:nvSpPr>
        <p:spPr bwMode="auto">
          <a:xfrm rot="4582555" flipH="1" flipV="1">
            <a:off x="4125913" y="3341688"/>
            <a:ext cx="722312" cy="747712"/>
          </a:xfrm>
          <a:custGeom>
            <a:avLst/>
            <a:gdLst>
              <a:gd name="T0" fmla="*/ 9 w 21600"/>
              <a:gd name="T1" fmla="*/ 7 h 21600"/>
              <a:gd name="T2" fmla="*/ 2 w 21600"/>
              <a:gd name="T3" fmla="*/ 1 h 21600"/>
              <a:gd name="T4" fmla="*/ 9 w 21600"/>
              <a:gd name="T5" fmla="*/ 7 h 21600"/>
              <a:gd name="T6" fmla="*/ -1 w 21600"/>
              <a:gd name="T7" fmla="*/ 6 h 21600"/>
              <a:gd name="T8" fmla="*/ 0 w 21600"/>
              <a:gd name="T9" fmla="*/ 5 h 21600"/>
              <a:gd name="T10" fmla="*/ 2 w 21600"/>
              <a:gd name="T11" fmla="*/ 6 h 21600"/>
              <a:gd name="T12" fmla="*/ 0 60000 65536"/>
              <a:gd name="T13" fmla="*/ 0 60000 65536"/>
              <a:gd name="T14" fmla="*/ 0 60000 65536"/>
              <a:gd name="T15" fmla="*/ 0 60000 65536"/>
              <a:gd name="T16" fmla="*/ 0 60000 65536"/>
              <a:gd name="T17" fmla="*/ 0 60000 65536"/>
              <a:gd name="T18" fmla="*/ 3153 w 21600"/>
              <a:gd name="T19" fmla="*/ 3164 h 21600"/>
              <a:gd name="T20" fmla="*/ 18447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03" y="12617"/>
                </a:moveTo>
                <a:cubicBezTo>
                  <a:pt x="2175" y="17174"/>
                  <a:pt x="6160" y="20469"/>
                  <a:pt x="10800" y="20469"/>
                </a:cubicBezTo>
                <a:cubicBezTo>
                  <a:pt x="16140" y="20469"/>
                  <a:pt x="20469" y="16140"/>
                  <a:pt x="20469" y="10800"/>
                </a:cubicBezTo>
                <a:cubicBezTo>
                  <a:pt x="20469" y="5459"/>
                  <a:pt x="16140" y="1131"/>
                  <a:pt x="10800" y="1131"/>
                </a:cubicBezTo>
                <a:cubicBezTo>
                  <a:pt x="8799" y="1130"/>
                  <a:pt x="6848" y="1751"/>
                  <a:pt x="5215" y="2907"/>
                </a:cubicBezTo>
                <a:lnTo>
                  <a:pt x="4561" y="1983"/>
                </a:lnTo>
                <a:cubicBezTo>
                  <a:pt x="6385" y="693"/>
                  <a:pt x="8565" y="-1"/>
                  <a:pt x="10800" y="0"/>
                </a:cubicBezTo>
                <a:cubicBezTo>
                  <a:pt x="16764" y="0"/>
                  <a:pt x="21600" y="4835"/>
                  <a:pt x="21600" y="10800"/>
                </a:cubicBezTo>
                <a:cubicBezTo>
                  <a:pt x="21600" y="16764"/>
                  <a:pt x="16764" y="21600"/>
                  <a:pt x="10800" y="21600"/>
                </a:cubicBezTo>
                <a:cubicBezTo>
                  <a:pt x="5618" y="21600"/>
                  <a:pt x="1166" y="17919"/>
                  <a:pt x="192" y="12830"/>
                </a:cubicBezTo>
                <a:lnTo>
                  <a:pt x="-2460" y="13338"/>
                </a:lnTo>
                <a:lnTo>
                  <a:pt x="133" y="9516"/>
                </a:lnTo>
                <a:lnTo>
                  <a:pt x="3955" y="12110"/>
                </a:lnTo>
                <a:lnTo>
                  <a:pt x="1303" y="12617"/>
                </a:lnTo>
                <a:close/>
              </a:path>
            </a:pathLst>
          </a:custGeom>
          <a:solidFill>
            <a:schemeClr val="accent1"/>
          </a:solidFill>
          <a:ln w="9525">
            <a:solidFill>
              <a:schemeClr val="tx1"/>
            </a:solidFill>
            <a:miter lim="800000"/>
            <a:headEnd/>
            <a:tailEnd/>
          </a:ln>
        </p:spPr>
        <p:txBody>
          <a:bodyPr wrap="none" anchor="ctr"/>
          <a:lstStyle/>
          <a:p>
            <a:pPr>
              <a:defRPr/>
            </a:pPr>
            <a:endParaRPr lang="es-ES">
              <a:solidFill>
                <a:srgbClr val="FFFFFF"/>
              </a:solidFill>
              <a:latin typeface="Arial" charset="0"/>
              <a:cs typeface="+mn-cs"/>
            </a:endParaRPr>
          </a:p>
        </p:txBody>
      </p:sp>
      <p:sp>
        <p:nvSpPr>
          <p:cNvPr id="158725" name="Marcador de pie de página 1"/>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s-ES">
                <a:solidFill>
                  <a:srgbClr val="FFFFFF"/>
                </a:solidFill>
              </a:rPr>
              <a:t>Joaquín Martínez Torregrosa. Didáctica de las Ciencias Experimentales. Universidad de Alicante</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0770" name="Group 2"/>
          <p:cNvGrpSpPr>
            <a:grpSpLocks/>
          </p:cNvGrpSpPr>
          <p:nvPr/>
        </p:nvGrpSpPr>
        <p:grpSpPr bwMode="auto">
          <a:xfrm>
            <a:off x="568325" y="620713"/>
            <a:ext cx="7567613" cy="647700"/>
            <a:chOff x="358" y="391"/>
            <a:chExt cx="4767" cy="408"/>
          </a:xfrm>
        </p:grpSpPr>
        <p:sp>
          <p:nvSpPr>
            <p:cNvPr id="123907" name="Text Box 3"/>
            <p:cNvSpPr txBox="1">
              <a:spLocks noChangeAspect="1" noChangeArrowheads="1"/>
            </p:cNvSpPr>
            <p:nvPr/>
          </p:nvSpPr>
          <p:spPr bwMode="auto">
            <a:xfrm>
              <a:off x="358" y="391"/>
              <a:ext cx="2148" cy="363"/>
            </a:xfrm>
            <a:prstGeom prst="rect">
              <a:avLst/>
            </a:prstGeom>
            <a:noFill/>
            <a:ln w="9525">
              <a:noFill/>
              <a:miter lim="800000"/>
              <a:headEnd/>
              <a:tailEnd/>
            </a:ln>
          </p:spPr>
          <p:txBody>
            <a:bodyPr/>
            <a:lstStyle/>
            <a:p>
              <a:pPr algn="ctr">
                <a:defRPr/>
              </a:pPr>
              <a:r>
                <a:rPr lang="es-ES" sz="2400" b="1">
                  <a:solidFill>
                    <a:srgbClr val="FFFFFF"/>
                  </a:solidFill>
                  <a:latin typeface="Arial" charset="0"/>
                  <a:cs typeface="+mn-cs"/>
                </a:rPr>
                <a:t>Solsticio de invierno</a:t>
              </a:r>
              <a:endParaRPr lang="es-ES" sz="2400">
                <a:solidFill>
                  <a:srgbClr val="FFFFFF"/>
                </a:solidFill>
                <a:latin typeface="Arial" charset="0"/>
                <a:cs typeface="+mn-cs"/>
              </a:endParaRPr>
            </a:p>
          </p:txBody>
        </p:sp>
        <p:sp>
          <p:nvSpPr>
            <p:cNvPr id="123908" name="Text Box 4"/>
            <p:cNvSpPr txBox="1">
              <a:spLocks noChangeAspect="1" noChangeArrowheads="1"/>
            </p:cNvSpPr>
            <p:nvPr/>
          </p:nvSpPr>
          <p:spPr bwMode="auto">
            <a:xfrm>
              <a:off x="2245" y="391"/>
              <a:ext cx="2880" cy="408"/>
            </a:xfrm>
            <a:prstGeom prst="rect">
              <a:avLst/>
            </a:prstGeom>
            <a:noFill/>
            <a:ln w="9525">
              <a:noFill/>
              <a:miter lim="800000"/>
              <a:headEnd/>
              <a:tailEnd/>
            </a:ln>
          </p:spPr>
          <p:txBody>
            <a:bodyPr/>
            <a:lstStyle/>
            <a:p>
              <a:pPr algn="ctr">
                <a:defRPr/>
              </a:pPr>
              <a:r>
                <a:rPr lang="es-ES" sz="2400">
                  <a:solidFill>
                    <a:srgbClr val="FFFFFF"/>
                  </a:solidFill>
                  <a:latin typeface="Arial" charset="0"/>
                  <a:cs typeface="+mn-cs"/>
                </a:rPr>
                <a:t>Vista lateral del planeta</a:t>
              </a:r>
            </a:p>
          </p:txBody>
        </p:sp>
      </p:grpSp>
      <p:sp>
        <p:nvSpPr>
          <p:cNvPr id="123909" name="Oval 5"/>
          <p:cNvSpPr>
            <a:spLocks noChangeAspect="1" noChangeArrowheads="1"/>
          </p:cNvSpPr>
          <p:nvPr/>
        </p:nvSpPr>
        <p:spPr bwMode="auto">
          <a:xfrm>
            <a:off x="1844675" y="2100263"/>
            <a:ext cx="3322638" cy="3324225"/>
          </a:xfrm>
          <a:prstGeom prst="ellipse">
            <a:avLst/>
          </a:prstGeom>
          <a:noFill/>
          <a:ln w="19050">
            <a:solidFill>
              <a:schemeClr val="tx1"/>
            </a:solidFill>
            <a:round/>
            <a:headEnd/>
            <a:tailEnd/>
          </a:ln>
        </p:spPr>
        <p:txBody>
          <a:bodyPr/>
          <a:lstStyle/>
          <a:p>
            <a:pPr>
              <a:defRPr/>
            </a:pPr>
            <a:endParaRPr lang="es-ES">
              <a:solidFill>
                <a:srgbClr val="FFFFFF"/>
              </a:solidFill>
              <a:latin typeface="Arial" charset="0"/>
              <a:cs typeface="+mn-cs"/>
            </a:endParaRPr>
          </a:p>
        </p:txBody>
      </p:sp>
      <p:sp>
        <p:nvSpPr>
          <p:cNvPr id="123910" name="Line 6"/>
          <p:cNvSpPr>
            <a:spLocks noChangeAspect="1" noChangeShapeType="1"/>
          </p:cNvSpPr>
          <p:nvPr/>
        </p:nvSpPr>
        <p:spPr bwMode="auto">
          <a:xfrm>
            <a:off x="3508375" y="1727200"/>
            <a:ext cx="0" cy="3681413"/>
          </a:xfrm>
          <a:prstGeom prst="line">
            <a:avLst/>
          </a:prstGeom>
          <a:noFill/>
          <a:ln w="9525">
            <a:solidFill>
              <a:schemeClr val="tx1"/>
            </a:solidFill>
            <a:round/>
            <a:headEnd type="triangle" w="med" len="med"/>
            <a:tailEnd/>
          </a:ln>
        </p:spPr>
        <p:txBody>
          <a:bodyPr/>
          <a:lstStyle/>
          <a:p>
            <a:pPr>
              <a:defRPr/>
            </a:pPr>
            <a:endParaRPr lang="es-ES">
              <a:solidFill>
                <a:srgbClr val="FFFFFF"/>
              </a:solidFill>
              <a:latin typeface="Arial" charset="0"/>
              <a:cs typeface="+mn-cs"/>
            </a:endParaRPr>
          </a:p>
        </p:txBody>
      </p:sp>
      <p:grpSp>
        <p:nvGrpSpPr>
          <p:cNvPr id="160773" name="Group 7"/>
          <p:cNvGrpSpPr>
            <a:grpSpLocks/>
          </p:cNvGrpSpPr>
          <p:nvPr/>
        </p:nvGrpSpPr>
        <p:grpSpPr bwMode="auto">
          <a:xfrm rot="2760000">
            <a:off x="5922168" y="3564732"/>
            <a:ext cx="2493963" cy="2235200"/>
            <a:chOff x="3634" y="1271"/>
            <a:chExt cx="1571" cy="1408"/>
          </a:xfrm>
        </p:grpSpPr>
        <p:sp>
          <p:nvSpPr>
            <p:cNvPr id="123912" name="Line 8"/>
            <p:cNvSpPr>
              <a:spLocks noChangeAspect="1" noChangeShapeType="1"/>
            </p:cNvSpPr>
            <p:nvPr/>
          </p:nvSpPr>
          <p:spPr bwMode="auto">
            <a:xfrm rot="20220000" flipH="1">
              <a:off x="3630" y="1275"/>
              <a:ext cx="1571" cy="1"/>
            </a:xfrm>
            <a:prstGeom prst="line">
              <a:avLst/>
            </a:prstGeom>
            <a:noFill/>
            <a:ln w="19050">
              <a:solidFill>
                <a:srgbClr val="FFFF66"/>
              </a:solidFill>
              <a:round/>
              <a:headEnd/>
              <a:tailEnd type="triangle" w="med" len="med"/>
            </a:ln>
          </p:spPr>
          <p:txBody>
            <a:bodyPr/>
            <a:lstStyle/>
            <a:p>
              <a:pPr>
                <a:defRPr/>
              </a:pPr>
              <a:endParaRPr lang="es-ES">
                <a:solidFill>
                  <a:srgbClr val="FFFFFF"/>
                </a:solidFill>
                <a:latin typeface="Arial" charset="0"/>
                <a:cs typeface="+mn-cs"/>
              </a:endParaRPr>
            </a:p>
          </p:txBody>
        </p:sp>
        <p:sp>
          <p:nvSpPr>
            <p:cNvPr id="123913" name="Line 9"/>
            <p:cNvSpPr>
              <a:spLocks noChangeAspect="1" noChangeShapeType="1"/>
            </p:cNvSpPr>
            <p:nvPr/>
          </p:nvSpPr>
          <p:spPr bwMode="auto">
            <a:xfrm rot="20220000" flipH="1">
              <a:off x="3630" y="1624"/>
              <a:ext cx="1571" cy="1"/>
            </a:xfrm>
            <a:prstGeom prst="line">
              <a:avLst/>
            </a:prstGeom>
            <a:noFill/>
            <a:ln w="19050">
              <a:solidFill>
                <a:srgbClr val="FFFF66"/>
              </a:solidFill>
              <a:round/>
              <a:headEnd/>
              <a:tailEnd type="triangle" w="med" len="med"/>
            </a:ln>
          </p:spPr>
          <p:txBody>
            <a:bodyPr/>
            <a:lstStyle/>
            <a:p>
              <a:pPr>
                <a:defRPr/>
              </a:pPr>
              <a:endParaRPr lang="es-ES">
                <a:solidFill>
                  <a:srgbClr val="FFFFFF"/>
                </a:solidFill>
                <a:latin typeface="Arial" charset="0"/>
                <a:cs typeface="+mn-cs"/>
              </a:endParaRPr>
            </a:p>
          </p:txBody>
        </p:sp>
        <p:sp>
          <p:nvSpPr>
            <p:cNvPr id="123914" name="Line 10"/>
            <p:cNvSpPr>
              <a:spLocks noChangeAspect="1" noChangeShapeType="1"/>
            </p:cNvSpPr>
            <p:nvPr/>
          </p:nvSpPr>
          <p:spPr bwMode="auto">
            <a:xfrm rot="20220000" flipH="1">
              <a:off x="3630" y="1973"/>
              <a:ext cx="1571" cy="1"/>
            </a:xfrm>
            <a:prstGeom prst="line">
              <a:avLst/>
            </a:prstGeom>
            <a:noFill/>
            <a:ln w="19050">
              <a:solidFill>
                <a:srgbClr val="FFFF66"/>
              </a:solidFill>
              <a:round/>
              <a:headEnd/>
              <a:tailEnd type="triangle" w="med" len="med"/>
            </a:ln>
          </p:spPr>
          <p:txBody>
            <a:bodyPr/>
            <a:lstStyle/>
            <a:p>
              <a:pPr>
                <a:defRPr/>
              </a:pPr>
              <a:endParaRPr lang="es-ES">
                <a:solidFill>
                  <a:srgbClr val="FFFFFF"/>
                </a:solidFill>
                <a:latin typeface="Arial" charset="0"/>
                <a:cs typeface="+mn-cs"/>
              </a:endParaRPr>
            </a:p>
          </p:txBody>
        </p:sp>
        <p:sp>
          <p:nvSpPr>
            <p:cNvPr id="123915" name="Line 11"/>
            <p:cNvSpPr>
              <a:spLocks noChangeAspect="1" noChangeShapeType="1"/>
            </p:cNvSpPr>
            <p:nvPr/>
          </p:nvSpPr>
          <p:spPr bwMode="auto">
            <a:xfrm rot="20220000" flipH="1">
              <a:off x="3630" y="2321"/>
              <a:ext cx="1571" cy="1"/>
            </a:xfrm>
            <a:prstGeom prst="line">
              <a:avLst/>
            </a:prstGeom>
            <a:noFill/>
            <a:ln w="19050">
              <a:solidFill>
                <a:srgbClr val="FFFF66"/>
              </a:solidFill>
              <a:round/>
              <a:headEnd/>
              <a:tailEnd type="triangle" w="med" len="med"/>
            </a:ln>
          </p:spPr>
          <p:txBody>
            <a:bodyPr/>
            <a:lstStyle/>
            <a:p>
              <a:pPr>
                <a:defRPr/>
              </a:pPr>
              <a:endParaRPr lang="es-ES">
                <a:solidFill>
                  <a:srgbClr val="FFFFFF"/>
                </a:solidFill>
                <a:latin typeface="Arial" charset="0"/>
                <a:cs typeface="+mn-cs"/>
              </a:endParaRPr>
            </a:p>
          </p:txBody>
        </p:sp>
        <p:sp>
          <p:nvSpPr>
            <p:cNvPr id="123916" name="Line 12"/>
            <p:cNvSpPr>
              <a:spLocks noChangeAspect="1" noChangeShapeType="1"/>
            </p:cNvSpPr>
            <p:nvPr/>
          </p:nvSpPr>
          <p:spPr bwMode="auto">
            <a:xfrm rot="20220000" flipH="1">
              <a:off x="3660" y="2682"/>
              <a:ext cx="1527" cy="1"/>
            </a:xfrm>
            <a:prstGeom prst="line">
              <a:avLst/>
            </a:prstGeom>
            <a:noFill/>
            <a:ln w="19050">
              <a:solidFill>
                <a:srgbClr val="FFFF66"/>
              </a:solidFill>
              <a:round/>
              <a:headEnd/>
              <a:tailEnd type="triangle" w="med" len="med"/>
            </a:ln>
          </p:spPr>
          <p:txBody>
            <a:bodyPr/>
            <a:lstStyle/>
            <a:p>
              <a:pPr>
                <a:defRPr/>
              </a:pPr>
              <a:endParaRPr lang="es-ES">
                <a:solidFill>
                  <a:srgbClr val="FFFFFF"/>
                </a:solidFill>
                <a:latin typeface="Arial" charset="0"/>
                <a:cs typeface="+mn-cs"/>
              </a:endParaRPr>
            </a:p>
          </p:txBody>
        </p:sp>
      </p:grpSp>
      <p:sp>
        <p:nvSpPr>
          <p:cNvPr id="123917" name="Line 13"/>
          <p:cNvSpPr>
            <a:spLocks noChangeAspect="1" noChangeShapeType="1"/>
          </p:cNvSpPr>
          <p:nvPr/>
        </p:nvSpPr>
        <p:spPr bwMode="auto">
          <a:xfrm rot="22980000">
            <a:off x="3484563" y="2058988"/>
            <a:ext cx="0" cy="3330575"/>
          </a:xfrm>
          <a:prstGeom prst="line">
            <a:avLst/>
          </a:prstGeom>
          <a:noFill/>
          <a:ln w="9525">
            <a:solidFill>
              <a:schemeClr val="tx1"/>
            </a:solidFill>
            <a:prstDash val="dash"/>
            <a:round/>
            <a:headEnd/>
            <a:tailEnd/>
          </a:ln>
        </p:spPr>
        <p:txBody>
          <a:bodyPr/>
          <a:lstStyle/>
          <a:p>
            <a:pPr>
              <a:defRPr/>
            </a:pPr>
            <a:endParaRPr lang="es-ES">
              <a:solidFill>
                <a:srgbClr val="FFFFFF"/>
              </a:solidFill>
              <a:latin typeface="Arial" charset="0"/>
              <a:cs typeface="+mn-cs"/>
            </a:endParaRPr>
          </a:p>
        </p:txBody>
      </p:sp>
      <p:sp>
        <p:nvSpPr>
          <p:cNvPr id="123919" name="Line 15"/>
          <p:cNvSpPr>
            <a:spLocks noChangeAspect="1" noChangeShapeType="1"/>
          </p:cNvSpPr>
          <p:nvPr/>
        </p:nvSpPr>
        <p:spPr bwMode="auto">
          <a:xfrm rot="1380000" flipH="1">
            <a:off x="2909888" y="2046288"/>
            <a:ext cx="1130300" cy="449262"/>
          </a:xfrm>
          <a:prstGeom prst="line">
            <a:avLst/>
          </a:prstGeom>
          <a:noFill/>
          <a:ln w="9525">
            <a:solidFill>
              <a:schemeClr val="tx1"/>
            </a:solidFill>
            <a:round/>
            <a:headEnd/>
            <a:tailEnd/>
          </a:ln>
        </p:spPr>
        <p:txBody>
          <a:bodyPr/>
          <a:lstStyle/>
          <a:p>
            <a:pPr>
              <a:defRPr/>
            </a:pPr>
            <a:endParaRPr lang="es-ES">
              <a:solidFill>
                <a:srgbClr val="FFFFFF"/>
              </a:solidFill>
              <a:latin typeface="Arial" charset="0"/>
              <a:cs typeface="+mn-cs"/>
            </a:endParaRPr>
          </a:p>
        </p:txBody>
      </p:sp>
      <p:sp>
        <p:nvSpPr>
          <p:cNvPr id="123920" name="Line 16"/>
          <p:cNvSpPr>
            <a:spLocks noChangeAspect="1" noChangeShapeType="1"/>
          </p:cNvSpPr>
          <p:nvPr/>
        </p:nvSpPr>
        <p:spPr bwMode="auto">
          <a:xfrm rot="1380000" flipH="1">
            <a:off x="2409825" y="2293938"/>
            <a:ext cx="1460500" cy="608012"/>
          </a:xfrm>
          <a:prstGeom prst="line">
            <a:avLst/>
          </a:prstGeom>
          <a:noFill/>
          <a:ln w="9525">
            <a:solidFill>
              <a:schemeClr val="tx1"/>
            </a:solidFill>
            <a:round/>
            <a:headEnd/>
            <a:tailEnd/>
          </a:ln>
        </p:spPr>
        <p:txBody>
          <a:bodyPr/>
          <a:lstStyle/>
          <a:p>
            <a:pPr>
              <a:defRPr/>
            </a:pPr>
            <a:endParaRPr lang="es-ES">
              <a:solidFill>
                <a:srgbClr val="FFFFFF"/>
              </a:solidFill>
              <a:latin typeface="Arial" charset="0"/>
              <a:cs typeface="+mn-cs"/>
            </a:endParaRPr>
          </a:p>
        </p:txBody>
      </p:sp>
      <p:sp>
        <p:nvSpPr>
          <p:cNvPr id="123921" name="Line 17"/>
          <p:cNvSpPr>
            <a:spLocks noChangeAspect="1" noChangeShapeType="1"/>
          </p:cNvSpPr>
          <p:nvPr/>
        </p:nvSpPr>
        <p:spPr bwMode="auto">
          <a:xfrm rot="1380000" flipH="1">
            <a:off x="2147888" y="2525713"/>
            <a:ext cx="1566862" cy="777875"/>
          </a:xfrm>
          <a:prstGeom prst="line">
            <a:avLst/>
          </a:prstGeom>
          <a:noFill/>
          <a:ln w="9525">
            <a:solidFill>
              <a:schemeClr val="tx1"/>
            </a:solidFill>
            <a:round/>
            <a:headEnd/>
            <a:tailEnd/>
          </a:ln>
        </p:spPr>
        <p:txBody>
          <a:bodyPr/>
          <a:lstStyle/>
          <a:p>
            <a:pPr>
              <a:defRPr/>
            </a:pPr>
            <a:endParaRPr lang="es-ES">
              <a:solidFill>
                <a:srgbClr val="FFFFFF"/>
              </a:solidFill>
              <a:latin typeface="Arial" charset="0"/>
              <a:cs typeface="+mn-cs"/>
            </a:endParaRPr>
          </a:p>
        </p:txBody>
      </p:sp>
      <p:sp>
        <p:nvSpPr>
          <p:cNvPr id="123922" name="Line 18"/>
          <p:cNvSpPr>
            <a:spLocks noChangeAspect="1" noChangeShapeType="1"/>
          </p:cNvSpPr>
          <p:nvPr/>
        </p:nvSpPr>
        <p:spPr bwMode="auto">
          <a:xfrm rot="1380000" flipH="1">
            <a:off x="2000250" y="3073400"/>
            <a:ext cx="1512888" cy="781050"/>
          </a:xfrm>
          <a:prstGeom prst="line">
            <a:avLst/>
          </a:prstGeom>
          <a:noFill/>
          <a:ln w="9525">
            <a:solidFill>
              <a:schemeClr val="tx1"/>
            </a:solidFill>
            <a:round/>
            <a:headEnd/>
            <a:tailEnd/>
          </a:ln>
        </p:spPr>
        <p:txBody>
          <a:bodyPr/>
          <a:lstStyle/>
          <a:p>
            <a:pPr>
              <a:defRPr/>
            </a:pPr>
            <a:endParaRPr lang="es-ES">
              <a:solidFill>
                <a:srgbClr val="FFFFFF"/>
              </a:solidFill>
              <a:latin typeface="Arial" charset="0"/>
              <a:cs typeface="+mn-cs"/>
            </a:endParaRPr>
          </a:p>
        </p:txBody>
      </p:sp>
      <p:sp>
        <p:nvSpPr>
          <p:cNvPr id="123923" name="Line 19"/>
          <p:cNvSpPr>
            <a:spLocks noChangeAspect="1" noChangeShapeType="1"/>
          </p:cNvSpPr>
          <p:nvPr/>
        </p:nvSpPr>
        <p:spPr bwMode="auto">
          <a:xfrm rot="1380000" flipH="1">
            <a:off x="1979613" y="3605213"/>
            <a:ext cx="1323975" cy="766762"/>
          </a:xfrm>
          <a:prstGeom prst="line">
            <a:avLst/>
          </a:prstGeom>
          <a:noFill/>
          <a:ln w="9525">
            <a:solidFill>
              <a:schemeClr val="tx1"/>
            </a:solidFill>
            <a:round/>
            <a:headEnd/>
            <a:tailEnd/>
          </a:ln>
        </p:spPr>
        <p:txBody>
          <a:bodyPr/>
          <a:lstStyle/>
          <a:p>
            <a:pPr>
              <a:defRPr/>
            </a:pPr>
            <a:endParaRPr lang="es-ES">
              <a:solidFill>
                <a:srgbClr val="FFFFFF"/>
              </a:solidFill>
              <a:latin typeface="Arial" charset="0"/>
              <a:cs typeface="+mn-cs"/>
            </a:endParaRPr>
          </a:p>
        </p:txBody>
      </p:sp>
      <p:sp>
        <p:nvSpPr>
          <p:cNvPr id="123924" name="Line 20"/>
          <p:cNvSpPr>
            <a:spLocks noChangeAspect="1" noChangeShapeType="1"/>
          </p:cNvSpPr>
          <p:nvPr/>
        </p:nvSpPr>
        <p:spPr bwMode="auto">
          <a:xfrm rot="1380000" flipH="1">
            <a:off x="2109788" y="4283075"/>
            <a:ext cx="923925" cy="509588"/>
          </a:xfrm>
          <a:prstGeom prst="line">
            <a:avLst/>
          </a:prstGeom>
          <a:noFill/>
          <a:ln w="9525">
            <a:solidFill>
              <a:schemeClr val="tx1"/>
            </a:solidFill>
            <a:round/>
            <a:headEnd/>
            <a:tailEnd/>
          </a:ln>
        </p:spPr>
        <p:txBody>
          <a:bodyPr/>
          <a:lstStyle/>
          <a:p>
            <a:pPr>
              <a:defRPr/>
            </a:pPr>
            <a:endParaRPr lang="es-ES">
              <a:solidFill>
                <a:srgbClr val="FFFFFF"/>
              </a:solidFill>
              <a:latin typeface="Arial" charset="0"/>
              <a:cs typeface="+mn-cs"/>
            </a:endParaRPr>
          </a:p>
        </p:txBody>
      </p:sp>
      <p:sp>
        <p:nvSpPr>
          <p:cNvPr id="123925" name="Line 21"/>
          <p:cNvSpPr>
            <a:spLocks noChangeAspect="1" noChangeShapeType="1"/>
          </p:cNvSpPr>
          <p:nvPr/>
        </p:nvSpPr>
        <p:spPr bwMode="auto">
          <a:xfrm rot="1380000" flipH="1">
            <a:off x="2428875" y="4857750"/>
            <a:ext cx="438150" cy="244475"/>
          </a:xfrm>
          <a:prstGeom prst="line">
            <a:avLst/>
          </a:prstGeom>
          <a:noFill/>
          <a:ln w="9525">
            <a:solidFill>
              <a:schemeClr val="tx1"/>
            </a:solidFill>
            <a:round/>
            <a:headEnd/>
            <a:tailEnd/>
          </a:ln>
        </p:spPr>
        <p:txBody>
          <a:bodyPr/>
          <a:lstStyle/>
          <a:p>
            <a:pPr>
              <a:defRPr/>
            </a:pPr>
            <a:endParaRPr lang="es-ES">
              <a:solidFill>
                <a:srgbClr val="FFFFFF"/>
              </a:solidFill>
              <a:latin typeface="Arial" charset="0"/>
              <a:cs typeface="+mn-cs"/>
            </a:endParaRPr>
          </a:p>
        </p:txBody>
      </p:sp>
      <p:sp>
        <p:nvSpPr>
          <p:cNvPr id="123926" name="Line 22"/>
          <p:cNvSpPr>
            <a:spLocks noChangeShapeType="1"/>
          </p:cNvSpPr>
          <p:nvPr/>
        </p:nvSpPr>
        <p:spPr bwMode="auto">
          <a:xfrm>
            <a:off x="3500438" y="3663950"/>
            <a:ext cx="5084762" cy="0"/>
          </a:xfrm>
          <a:prstGeom prst="line">
            <a:avLst/>
          </a:prstGeom>
          <a:noFill/>
          <a:ln w="9525">
            <a:solidFill>
              <a:schemeClr val="tx1"/>
            </a:solidFill>
            <a:prstDash val="dash"/>
            <a:round/>
            <a:headEnd/>
            <a:tailEnd/>
          </a:ln>
        </p:spPr>
        <p:txBody>
          <a:bodyPr/>
          <a:lstStyle/>
          <a:p>
            <a:pPr>
              <a:defRPr/>
            </a:pPr>
            <a:endParaRPr lang="es-ES">
              <a:solidFill>
                <a:srgbClr val="FFFFFF"/>
              </a:solidFill>
              <a:latin typeface="Arial" charset="0"/>
              <a:cs typeface="+mn-cs"/>
            </a:endParaRPr>
          </a:p>
        </p:txBody>
      </p:sp>
      <p:grpSp>
        <p:nvGrpSpPr>
          <p:cNvPr id="160783" name="Group 23"/>
          <p:cNvGrpSpPr>
            <a:grpSpLocks/>
          </p:cNvGrpSpPr>
          <p:nvPr/>
        </p:nvGrpSpPr>
        <p:grpSpPr bwMode="auto">
          <a:xfrm>
            <a:off x="8131175" y="3616325"/>
            <a:ext cx="782638" cy="395288"/>
            <a:chOff x="2688" y="2069"/>
            <a:chExt cx="493" cy="249"/>
          </a:xfrm>
        </p:grpSpPr>
        <p:sp>
          <p:nvSpPr>
            <p:cNvPr id="123928" name="Text Box 24"/>
            <p:cNvSpPr txBox="1">
              <a:spLocks noChangeArrowheads="1"/>
            </p:cNvSpPr>
            <p:nvPr/>
          </p:nvSpPr>
          <p:spPr bwMode="auto">
            <a:xfrm>
              <a:off x="2836" y="2069"/>
              <a:ext cx="345" cy="231"/>
            </a:xfrm>
            <a:prstGeom prst="rect">
              <a:avLst/>
            </a:prstGeom>
            <a:noFill/>
            <a:ln w="9525">
              <a:noFill/>
              <a:miter lim="800000"/>
              <a:headEnd/>
              <a:tailEnd/>
            </a:ln>
            <a:effectLst/>
          </p:spPr>
          <p:txBody>
            <a:bodyPr wrap="none">
              <a:spAutoFit/>
            </a:bodyPr>
            <a:lstStyle/>
            <a:p>
              <a:pPr>
                <a:defRPr/>
              </a:pPr>
              <a:r>
                <a:rPr lang="es-ES_tradnl">
                  <a:solidFill>
                    <a:srgbClr val="FFFFFF"/>
                  </a:solidFill>
                  <a:latin typeface="Arial" charset="0"/>
                  <a:cs typeface="+mn-cs"/>
                </a:rPr>
                <a:t>23º</a:t>
              </a:r>
              <a:endParaRPr lang="es-ES">
                <a:solidFill>
                  <a:srgbClr val="FFFFFF"/>
                </a:solidFill>
                <a:latin typeface="Arial" charset="0"/>
                <a:cs typeface="+mn-cs"/>
              </a:endParaRPr>
            </a:p>
          </p:txBody>
        </p:sp>
        <p:sp>
          <p:nvSpPr>
            <p:cNvPr id="123929" name="Arc 25"/>
            <p:cNvSpPr>
              <a:spLocks/>
            </p:cNvSpPr>
            <p:nvPr/>
          </p:nvSpPr>
          <p:spPr bwMode="auto">
            <a:xfrm>
              <a:off x="2688" y="2100"/>
              <a:ext cx="154" cy="218"/>
            </a:xfrm>
            <a:custGeom>
              <a:avLst/>
              <a:gdLst>
                <a:gd name="G0" fmla="+- 0 0 0"/>
                <a:gd name="G1" fmla="+- 21600 0 0"/>
                <a:gd name="G2" fmla="+- 21600 0 0"/>
                <a:gd name="T0" fmla="*/ 0 w 21600"/>
                <a:gd name="T1" fmla="*/ 0 h 40859"/>
                <a:gd name="T2" fmla="*/ 9779 w 21600"/>
                <a:gd name="T3" fmla="*/ 40859 h 40859"/>
                <a:gd name="T4" fmla="*/ 0 w 21600"/>
                <a:gd name="T5" fmla="*/ 21600 h 40859"/>
              </a:gdLst>
              <a:ahLst/>
              <a:cxnLst>
                <a:cxn ang="0">
                  <a:pos x="T0" y="T1"/>
                </a:cxn>
                <a:cxn ang="0">
                  <a:pos x="T2" y="T3"/>
                </a:cxn>
                <a:cxn ang="0">
                  <a:pos x="T4" y="T5"/>
                </a:cxn>
              </a:cxnLst>
              <a:rect l="0" t="0" r="r" b="b"/>
              <a:pathLst>
                <a:path w="21600" h="40859" fill="none" extrusionOk="0">
                  <a:moveTo>
                    <a:pt x="-1" y="0"/>
                  </a:moveTo>
                  <a:cubicBezTo>
                    <a:pt x="11929" y="0"/>
                    <a:pt x="21600" y="9670"/>
                    <a:pt x="21600" y="21600"/>
                  </a:cubicBezTo>
                  <a:cubicBezTo>
                    <a:pt x="21600" y="29733"/>
                    <a:pt x="17031" y="37177"/>
                    <a:pt x="9779" y="40859"/>
                  </a:cubicBezTo>
                </a:path>
                <a:path w="21600" h="40859" stroke="0" extrusionOk="0">
                  <a:moveTo>
                    <a:pt x="-1" y="0"/>
                  </a:moveTo>
                  <a:cubicBezTo>
                    <a:pt x="11929" y="0"/>
                    <a:pt x="21600" y="9670"/>
                    <a:pt x="21600" y="21600"/>
                  </a:cubicBezTo>
                  <a:cubicBezTo>
                    <a:pt x="21600" y="29733"/>
                    <a:pt x="17031" y="37177"/>
                    <a:pt x="9779" y="40859"/>
                  </a:cubicBezTo>
                  <a:lnTo>
                    <a:pt x="0" y="21600"/>
                  </a:lnTo>
                  <a:close/>
                </a:path>
              </a:pathLst>
            </a:custGeom>
            <a:noFill/>
            <a:ln w="9525">
              <a:solidFill>
                <a:schemeClr val="tx1"/>
              </a:solidFill>
              <a:round/>
              <a:headEnd/>
              <a:tailEnd/>
            </a:ln>
            <a:effectLst/>
          </p:spPr>
          <p:txBody>
            <a:bodyPr wrap="none" anchor="ctr"/>
            <a:lstStyle/>
            <a:p>
              <a:pPr>
                <a:defRPr/>
              </a:pPr>
              <a:endParaRPr lang="es-ES">
                <a:solidFill>
                  <a:srgbClr val="FFFFFF"/>
                </a:solidFill>
                <a:latin typeface="Arial" charset="0"/>
                <a:cs typeface="+mn-cs"/>
              </a:endParaRPr>
            </a:p>
          </p:txBody>
        </p:sp>
      </p:grpSp>
      <p:grpSp>
        <p:nvGrpSpPr>
          <p:cNvPr id="5" name="Group 48"/>
          <p:cNvGrpSpPr>
            <a:grpSpLocks/>
          </p:cNvGrpSpPr>
          <p:nvPr/>
        </p:nvGrpSpPr>
        <p:grpSpPr bwMode="auto">
          <a:xfrm>
            <a:off x="3360738" y="3654425"/>
            <a:ext cx="4060825" cy="1150938"/>
            <a:chOff x="2117" y="2302"/>
            <a:chExt cx="2558" cy="725"/>
          </a:xfrm>
        </p:grpSpPr>
        <p:grpSp>
          <p:nvGrpSpPr>
            <p:cNvPr id="160795" name="Group 45"/>
            <p:cNvGrpSpPr>
              <a:grpSpLocks/>
            </p:cNvGrpSpPr>
            <p:nvPr/>
          </p:nvGrpSpPr>
          <p:grpSpPr bwMode="auto">
            <a:xfrm>
              <a:off x="2117" y="2302"/>
              <a:ext cx="2364" cy="666"/>
              <a:chOff x="2117" y="2302"/>
              <a:chExt cx="2364" cy="666"/>
            </a:xfrm>
          </p:grpSpPr>
          <p:grpSp>
            <p:nvGrpSpPr>
              <p:cNvPr id="160797" name="Group 40"/>
              <p:cNvGrpSpPr>
                <a:grpSpLocks/>
              </p:cNvGrpSpPr>
              <p:nvPr/>
            </p:nvGrpSpPr>
            <p:grpSpPr bwMode="auto">
              <a:xfrm>
                <a:off x="2117" y="2515"/>
                <a:ext cx="2364" cy="453"/>
                <a:chOff x="2117" y="2515"/>
                <a:chExt cx="2364" cy="453"/>
              </a:xfrm>
            </p:grpSpPr>
            <p:sp>
              <p:nvSpPr>
                <p:cNvPr id="123931" name="Line 27"/>
                <p:cNvSpPr>
                  <a:spLocks noChangeAspect="1" noChangeShapeType="1"/>
                </p:cNvSpPr>
                <p:nvPr/>
              </p:nvSpPr>
              <p:spPr bwMode="auto">
                <a:xfrm rot="1380000" flipH="1">
                  <a:off x="2117" y="2762"/>
                  <a:ext cx="2364" cy="2"/>
                </a:xfrm>
                <a:prstGeom prst="line">
                  <a:avLst/>
                </a:prstGeom>
                <a:noFill/>
                <a:ln w="19050">
                  <a:solidFill>
                    <a:schemeClr val="tx1"/>
                  </a:solidFill>
                  <a:prstDash val="dash"/>
                  <a:round/>
                  <a:headEnd/>
                  <a:tailEnd/>
                </a:ln>
              </p:spPr>
              <p:txBody>
                <a:bodyPr/>
                <a:lstStyle/>
                <a:p>
                  <a:pPr>
                    <a:defRPr/>
                  </a:pPr>
                  <a:endParaRPr lang="es-ES">
                    <a:solidFill>
                      <a:srgbClr val="FFFFFF"/>
                    </a:solidFill>
                    <a:latin typeface="Arial" charset="0"/>
                    <a:cs typeface="+mn-cs"/>
                  </a:endParaRPr>
                </a:p>
              </p:txBody>
            </p:sp>
            <p:sp>
              <p:nvSpPr>
                <p:cNvPr id="123933" name="Line 29"/>
                <p:cNvSpPr>
                  <a:spLocks noChangeAspect="1" noChangeShapeType="1"/>
                </p:cNvSpPr>
                <p:nvPr/>
              </p:nvSpPr>
              <p:spPr bwMode="auto">
                <a:xfrm rot="17580000" flipH="1">
                  <a:off x="2976" y="2741"/>
                  <a:ext cx="453" cy="1"/>
                </a:xfrm>
                <a:prstGeom prst="line">
                  <a:avLst/>
                </a:prstGeom>
                <a:noFill/>
                <a:ln w="38100">
                  <a:solidFill>
                    <a:schemeClr val="tx1"/>
                  </a:solidFill>
                  <a:round/>
                  <a:headEnd/>
                  <a:tailEnd/>
                </a:ln>
              </p:spPr>
              <p:txBody>
                <a:bodyPr/>
                <a:lstStyle/>
                <a:p>
                  <a:pPr>
                    <a:defRPr/>
                  </a:pPr>
                  <a:endParaRPr lang="es-ES">
                    <a:solidFill>
                      <a:srgbClr val="FFFFFF"/>
                    </a:solidFill>
                    <a:latin typeface="Arial" charset="0"/>
                    <a:cs typeface="+mn-cs"/>
                  </a:endParaRPr>
                </a:p>
              </p:txBody>
            </p:sp>
          </p:grpSp>
          <p:grpSp>
            <p:nvGrpSpPr>
              <p:cNvPr id="160798" name="Group 44"/>
              <p:cNvGrpSpPr>
                <a:grpSpLocks/>
              </p:cNvGrpSpPr>
              <p:nvPr/>
            </p:nvGrpSpPr>
            <p:grpSpPr bwMode="auto">
              <a:xfrm>
                <a:off x="2676" y="2302"/>
                <a:ext cx="606" cy="272"/>
                <a:chOff x="2676" y="2302"/>
                <a:chExt cx="606" cy="272"/>
              </a:xfrm>
            </p:grpSpPr>
            <p:sp>
              <p:nvSpPr>
                <p:cNvPr id="123946" name="Text Box 42"/>
                <p:cNvSpPr txBox="1">
                  <a:spLocks noChangeArrowheads="1"/>
                </p:cNvSpPr>
                <p:nvPr/>
              </p:nvSpPr>
              <p:spPr bwMode="auto">
                <a:xfrm>
                  <a:off x="2812" y="2343"/>
                  <a:ext cx="470" cy="231"/>
                </a:xfrm>
                <a:prstGeom prst="rect">
                  <a:avLst/>
                </a:prstGeom>
                <a:noFill/>
                <a:ln w="9525">
                  <a:noFill/>
                  <a:miter lim="800000"/>
                  <a:headEnd/>
                  <a:tailEnd/>
                </a:ln>
                <a:effectLst/>
              </p:spPr>
              <p:txBody>
                <a:bodyPr wrap="none">
                  <a:spAutoFit/>
                </a:bodyPr>
                <a:lstStyle/>
                <a:p>
                  <a:pPr>
                    <a:defRPr/>
                  </a:pPr>
                  <a:r>
                    <a:rPr lang="es-ES_tradnl">
                      <a:solidFill>
                        <a:srgbClr val="FFFFFF"/>
                      </a:solidFill>
                      <a:latin typeface="Arial" charset="0"/>
                      <a:cs typeface="+mn-cs"/>
                    </a:rPr>
                    <a:t>23º S</a:t>
                  </a:r>
                  <a:endParaRPr lang="es-ES">
                    <a:solidFill>
                      <a:srgbClr val="FFFFFF"/>
                    </a:solidFill>
                    <a:latin typeface="Arial" charset="0"/>
                    <a:cs typeface="+mn-cs"/>
                  </a:endParaRPr>
                </a:p>
              </p:txBody>
            </p:sp>
            <p:sp>
              <p:nvSpPr>
                <p:cNvPr id="123947" name="Arc 43"/>
                <p:cNvSpPr>
                  <a:spLocks/>
                </p:cNvSpPr>
                <p:nvPr/>
              </p:nvSpPr>
              <p:spPr bwMode="auto">
                <a:xfrm>
                  <a:off x="2676" y="2302"/>
                  <a:ext cx="154" cy="218"/>
                </a:xfrm>
                <a:custGeom>
                  <a:avLst/>
                  <a:gdLst>
                    <a:gd name="G0" fmla="+- 0 0 0"/>
                    <a:gd name="G1" fmla="+- 21600 0 0"/>
                    <a:gd name="G2" fmla="+- 21600 0 0"/>
                    <a:gd name="T0" fmla="*/ 0 w 21600"/>
                    <a:gd name="T1" fmla="*/ 0 h 40859"/>
                    <a:gd name="T2" fmla="*/ 9779 w 21600"/>
                    <a:gd name="T3" fmla="*/ 40859 h 40859"/>
                    <a:gd name="T4" fmla="*/ 0 w 21600"/>
                    <a:gd name="T5" fmla="*/ 21600 h 40859"/>
                  </a:gdLst>
                  <a:ahLst/>
                  <a:cxnLst>
                    <a:cxn ang="0">
                      <a:pos x="T0" y="T1"/>
                    </a:cxn>
                    <a:cxn ang="0">
                      <a:pos x="T2" y="T3"/>
                    </a:cxn>
                    <a:cxn ang="0">
                      <a:pos x="T4" y="T5"/>
                    </a:cxn>
                  </a:cxnLst>
                  <a:rect l="0" t="0" r="r" b="b"/>
                  <a:pathLst>
                    <a:path w="21600" h="40859" fill="none" extrusionOk="0">
                      <a:moveTo>
                        <a:pt x="-1" y="0"/>
                      </a:moveTo>
                      <a:cubicBezTo>
                        <a:pt x="11929" y="0"/>
                        <a:pt x="21600" y="9670"/>
                        <a:pt x="21600" y="21600"/>
                      </a:cubicBezTo>
                      <a:cubicBezTo>
                        <a:pt x="21600" y="29733"/>
                        <a:pt x="17031" y="37177"/>
                        <a:pt x="9779" y="40859"/>
                      </a:cubicBezTo>
                    </a:path>
                    <a:path w="21600" h="40859" stroke="0" extrusionOk="0">
                      <a:moveTo>
                        <a:pt x="-1" y="0"/>
                      </a:moveTo>
                      <a:cubicBezTo>
                        <a:pt x="11929" y="0"/>
                        <a:pt x="21600" y="9670"/>
                        <a:pt x="21600" y="21600"/>
                      </a:cubicBezTo>
                      <a:cubicBezTo>
                        <a:pt x="21600" y="29733"/>
                        <a:pt x="17031" y="37177"/>
                        <a:pt x="9779" y="40859"/>
                      </a:cubicBezTo>
                      <a:lnTo>
                        <a:pt x="0" y="21600"/>
                      </a:lnTo>
                      <a:close/>
                    </a:path>
                  </a:pathLst>
                </a:custGeom>
                <a:noFill/>
                <a:ln w="9525">
                  <a:solidFill>
                    <a:schemeClr val="tx1"/>
                  </a:solidFill>
                  <a:round/>
                  <a:headEnd/>
                  <a:tailEnd/>
                </a:ln>
                <a:effectLst/>
              </p:spPr>
              <p:txBody>
                <a:bodyPr wrap="none" anchor="ctr"/>
                <a:lstStyle/>
                <a:p>
                  <a:pPr>
                    <a:defRPr/>
                  </a:pPr>
                  <a:endParaRPr lang="es-ES">
                    <a:solidFill>
                      <a:srgbClr val="FFFFFF"/>
                    </a:solidFill>
                    <a:latin typeface="Arial" charset="0"/>
                    <a:cs typeface="+mn-cs"/>
                  </a:endParaRPr>
                </a:p>
              </p:txBody>
            </p:sp>
          </p:grpSp>
        </p:grpSp>
        <p:sp>
          <p:nvSpPr>
            <p:cNvPr id="123932" name="Line 28"/>
            <p:cNvSpPr>
              <a:spLocks noChangeAspect="1" noChangeShapeType="1"/>
            </p:cNvSpPr>
            <p:nvPr/>
          </p:nvSpPr>
          <p:spPr bwMode="auto">
            <a:xfrm rot="1380000" flipH="1">
              <a:off x="3148" y="3026"/>
              <a:ext cx="1527" cy="1"/>
            </a:xfrm>
            <a:prstGeom prst="line">
              <a:avLst/>
            </a:prstGeom>
            <a:noFill/>
            <a:ln w="28575">
              <a:solidFill>
                <a:srgbClr val="FFFF66"/>
              </a:solidFill>
              <a:round/>
              <a:headEnd/>
              <a:tailEnd type="triangle" w="med" len="med"/>
            </a:ln>
          </p:spPr>
          <p:txBody>
            <a:bodyPr/>
            <a:lstStyle/>
            <a:p>
              <a:pPr>
                <a:defRPr/>
              </a:pPr>
              <a:endParaRPr lang="es-ES">
                <a:solidFill>
                  <a:srgbClr val="FFFFFF"/>
                </a:solidFill>
                <a:latin typeface="Arial" charset="0"/>
                <a:cs typeface="+mn-cs"/>
              </a:endParaRPr>
            </a:p>
          </p:txBody>
        </p:sp>
      </p:grpSp>
      <p:grpSp>
        <p:nvGrpSpPr>
          <p:cNvPr id="9" name="Group 49"/>
          <p:cNvGrpSpPr>
            <a:grpSpLocks/>
          </p:cNvGrpSpPr>
          <p:nvPr/>
        </p:nvGrpSpPr>
        <p:grpSpPr bwMode="auto">
          <a:xfrm>
            <a:off x="5067300" y="3324225"/>
            <a:ext cx="2424113" cy="811213"/>
            <a:chOff x="3192" y="2094"/>
            <a:chExt cx="1527" cy="511"/>
          </a:xfrm>
        </p:grpSpPr>
        <p:sp>
          <p:nvSpPr>
            <p:cNvPr id="123935" name="Line 31"/>
            <p:cNvSpPr>
              <a:spLocks noChangeShapeType="1"/>
            </p:cNvSpPr>
            <p:nvPr/>
          </p:nvSpPr>
          <p:spPr bwMode="auto">
            <a:xfrm rot="-5400000">
              <a:off x="3037" y="2321"/>
              <a:ext cx="453" cy="0"/>
            </a:xfrm>
            <a:prstGeom prst="line">
              <a:avLst/>
            </a:prstGeom>
            <a:noFill/>
            <a:ln w="38100">
              <a:solidFill>
                <a:schemeClr val="tx1"/>
              </a:solidFill>
              <a:round/>
              <a:headEnd/>
              <a:tailEnd/>
            </a:ln>
          </p:spPr>
          <p:txBody>
            <a:bodyPr/>
            <a:lstStyle/>
            <a:p>
              <a:pPr>
                <a:defRPr/>
              </a:pPr>
              <a:endParaRPr lang="es-ES">
                <a:solidFill>
                  <a:srgbClr val="FFFFFF"/>
                </a:solidFill>
                <a:latin typeface="Arial" charset="0"/>
                <a:cs typeface="+mn-cs"/>
              </a:endParaRPr>
            </a:p>
          </p:txBody>
        </p:sp>
        <p:sp>
          <p:nvSpPr>
            <p:cNvPr id="123936" name="Line 32"/>
            <p:cNvSpPr>
              <a:spLocks noChangeAspect="1" noChangeShapeType="1"/>
            </p:cNvSpPr>
            <p:nvPr/>
          </p:nvSpPr>
          <p:spPr bwMode="auto">
            <a:xfrm rot="-20220000" flipH="1" flipV="1">
              <a:off x="3192" y="2604"/>
              <a:ext cx="1527" cy="1"/>
            </a:xfrm>
            <a:prstGeom prst="line">
              <a:avLst/>
            </a:prstGeom>
            <a:noFill/>
            <a:ln w="28575">
              <a:solidFill>
                <a:srgbClr val="FFFF66"/>
              </a:solidFill>
              <a:round/>
              <a:headEnd/>
              <a:tailEnd type="triangle" w="med" len="med"/>
            </a:ln>
          </p:spPr>
          <p:txBody>
            <a:bodyPr/>
            <a:lstStyle/>
            <a:p>
              <a:pPr>
                <a:defRPr/>
              </a:pPr>
              <a:endParaRPr lang="es-ES">
                <a:solidFill>
                  <a:srgbClr val="FFFFFF"/>
                </a:solidFill>
                <a:latin typeface="Arial" charset="0"/>
                <a:cs typeface="+mn-cs"/>
              </a:endParaRPr>
            </a:p>
          </p:txBody>
        </p:sp>
      </p:grpSp>
      <p:grpSp>
        <p:nvGrpSpPr>
          <p:cNvPr id="10" name="Group 46"/>
          <p:cNvGrpSpPr>
            <a:grpSpLocks/>
          </p:cNvGrpSpPr>
          <p:nvPr/>
        </p:nvGrpSpPr>
        <p:grpSpPr bwMode="auto">
          <a:xfrm>
            <a:off x="342900" y="3989388"/>
            <a:ext cx="4752975" cy="641350"/>
            <a:chOff x="216" y="2513"/>
            <a:chExt cx="2994" cy="404"/>
          </a:xfrm>
        </p:grpSpPr>
        <p:sp>
          <p:nvSpPr>
            <p:cNvPr id="123938" name="Line 34"/>
            <p:cNvSpPr>
              <a:spLocks noChangeAspect="1" noChangeShapeType="1"/>
            </p:cNvSpPr>
            <p:nvPr/>
          </p:nvSpPr>
          <p:spPr bwMode="auto">
            <a:xfrm rot="-5400000">
              <a:off x="2209" y="1730"/>
              <a:ext cx="1" cy="2000"/>
            </a:xfrm>
            <a:prstGeom prst="line">
              <a:avLst/>
            </a:prstGeom>
            <a:noFill/>
            <a:ln w="28575">
              <a:solidFill>
                <a:schemeClr val="folHlink"/>
              </a:solidFill>
              <a:round/>
              <a:headEnd/>
              <a:tailEnd/>
            </a:ln>
          </p:spPr>
          <p:txBody>
            <a:bodyPr/>
            <a:lstStyle/>
            <a:p>
              <a:pPr>
                <a:defRPr/>
              </a:pPr>
              <a:endParaRPr lang="es-ES">
                <a:solidFill>
                  <a:srgbClr val="FFFFFF"/>
                </a:solidFill>
                <a:latin typeface="Arial" charset="0"/>
                <a:cs typeface="+mn-cs"/>
              </a:endParaRPr>
            </a:p>
          </p:txBody>
        </p:sp>
        <p:sp>
          <p:nvSpPr>
            <p:cNvPr id="123939" name="Text Box 35"/>
            <p:cNvSpPr txBox="1">
              <a:spLocks noChangeArrowheads="1"/>
            </p:cNvSpPr>
            <p:nvPr/>
          </p:nvSpPr>
          <p:spPr bwMode="auto">
            <a:xfrm>
              <a:off x="216" y="2513"/>
              <a:ext cx="943" cy="404"/>
            </a:xfrm>
            <a:prstGeom prst="rect">
              <a:avLst/>
            </a:prstGeom>
            <a:noFill/>
            <a:ln w="9525">
              <a:noFill/>
              <a:miter lim="800000"/>
              <a:headEnd/>
              <a:tailEnd/>
            </a:ln>
            <a:effectLst/>
          </p:spPr>
          <p:txBody>
            <a:bodyPr>
              <a:spAutoFit/>
            </a:bodyPr>
            <a:lstStyle/>
            <a:p>
              <a:pPr algn="ctr">
                <a:defRPr/>
              </a:pPr>
              <a:r>
                <a:rPr lang="es-ES_tradnl">
                  <a:solidFill>
                    <a:srgbClr val="FFFFCC"/>
                  </a:solidFill>
                  <a:latin typeface="Arial" charset="0"/>
                  <a:cs typeface="+mn-cs"/>
                </a:rPr>
                <a:t>Trópico de Capricornio</a:t>
              </a:r>
              <a:endParaRPr lang="es-ES">
                <a:solidFill>
                  <a:srgbClr val="FFFFCC"/>
                </a:solidFill>
                <a:latin typeface="Arial" charset="0"/>
                <a:cs typeface="+mn-cs"/>
              </a:endParaRPr>
            </a:p>
          </p:txBody>
        </p:sp>
      </p:grpSp>
      <p:grpSp>
        <p:nvGrpSpPr>
          <p:cNvPr id="11" name="Group 50"/>
          <p:cNvGrpSpPr>
            <a:grpSpLocks/>
          </p:cNvGrpSpPr>
          <p:nvPr/>
        </p:nvGrpSpPr>
        <p:grpSpPr bwMode="auto">
          <a:xfrm>
            <a:off x="5241925" y="3841750"/>
            <a:ext cx="625475" cy="457200"/>
            <a:chOff x="3302" y="2420"/>
            <a:chExt cx="394" cy="288"/>
          </a:xfrm>
        </p:grpSpPr>
        <p:sp>
          <p:nvSpPr>
            <p:cNvPr id="123942" name="Text Box 38"/>
            <p:cNvSpPr txBox="1">
              <a:spLocks noChangeArrowheads="1"/>
            </p:cNvSpPr>
            <p:nvPr/>
          </p:nvSpPr>
          <p:spPr bwMode="auto">
            <a:xfrm>
              <a:off x="3351" y="2477"/>
              <a:ext cx="345" cy="231"/>
            </a:xfrm>
            <a:prstGeom prst="rect">
              <a:avLst/>
            </a:prstGeom>
            <a:noFill/>
            <a:ln w="9525">
              <a:noFill/>
              <a:miter lim="800000"/>
              <a:headEnd/>
              <a:tailEnd/>
            </a:ln>
            <a:effectLst/>
          </p:spPr>
          <p:txBody>
            <a:bodyPr wrap="none">
              <a:spAutoFit/>
            </a:bodyPr>
            <a:lstStyle/>
            <a:p>
              <a:pPr>
                <a:defRPr/>
              </a:pPr>
              <a:r>
                <a:rPr lang="es-ES_tradnl">
                  <a:solidFill>
                    <a:srgbClr val="FFFFFF"/>
                  </a:solidFill>
                  <a:latin typeface="Arial" charset="0"/>
                  <a:cs typeface="+mn-cs"/>
                </a:rPr>
                <a:t>67º</a:t>
              </a:r>
              <a:endParaRPr lang="es-ES">
                <a:solidFill>
                  <a:srgbClr val="FFFFFF"/>
                </a:solidFill>
                <a:latin typeface="Arial" charset="0"/>
                <a:cs typeface="+mn-cs"/>
              </a:endParaRPr>
            </a:p>
          </p:txBody>
        </p:sp>
        <p:sp>
          <p:nvSpPr>
            <p:cNvPr id="123943" name="Arc 39"/>
            <p:cNvSpPr>
              <a:spLocks/>
            </p:cNvSpPr>
            <p:nvPr/>
          </p:nvSpPr>
          <p:spPr bwMode="auto">
            <a:xfrm rot="4020000" flipV="1">
              <a:off x="3364" y="2358"/>
              <a:ext cx="99" cy="223"/>
            </a:xfrm>
            <a:custGeom>
              <a:avLst/>
              <a:gdLst>
                <a:gd name="G0" fmla="+- 0 0 0"/>
                <a:gd name="G1" fmla="+- 21600 0 0"/>
                <a:gd name="G2" fmla="+- 21600 0 0"/>
                <a:gd name="T0" fmla="*/ 0 w 21600"/>
                <a:gd name="T1" fmla="*/ 0 h 40859"/>
                <a:gd name="T2" fmla="*/ 9779 w 21600"/>
                <a:gd name="T3" fmla="*/ 40859 h 40859"/>
                <a:gd name="T4" fmla="*/ 0 w 21600"/>
                <a:gd name="T5" fmla="*/ 21600 h 40859"/>
              </a:gdLst>
              <a:ahLst/>
              <a:cxnLst>
                <a:cxn ang="0">
                  <a:pos x="T0" y="T1"/>
                </a:cxn>
                <a:cxn ang="0">
                  <a:pos x="T2" y="T3"/>
                </a:cxn>
                <a:cxn ang="0">
                  <a:pos x="T4" y="T5"/>
                </a:cxn>
              </a:cxnLst>
              <a:rect l="0" t="0" r="r" b="b"/>
              <a:pathLst>
                <a:path w="21600" h="40859" fill="none" extrusionOk="0">
                  <a:moveTo>
                    <a:pt x="-1" y="0"/>
                  </a:moveTo>
                  <a:cubicBezTo>
                    <a:pt x="11929" y="0"/>
                    <a:pt x="21600" y="9670"/>
                    <a:pt x="21600" y="21600"/>
                  </a:cubicBezTo>
                  <a:cubicBezTo>
                    <a:pt x="21600" y="29733"/>
                    <a:pt x="17031" y="37177"/>
                    <a:pt x="9779" y="40859"/>
                  </a:cubicBezTo>
                </a:path>
                <a:path w="21600" h="40859" stroke="0" extrusionOk="0">
                  <a:moveTo>
                    <a:pt x="-1" y="0"/>
                  </a:moveTo>
                  <a:cubicBezTo>
                    <a:pt x="11929" y="0"/>
                    <a:pt x="21600" y="9670"/>
                    <a:pt x="21600" y="21600"/>
                  </a:cubicBezTo>
                  <a:cubicBezTo>
                    <a:pt x="21600" y="29733"/>
                    <a:pt x="17031" y="37177"/>
                    <a:pt x="9779" y="40859"/>
                  </a:cubicBezTo>
                  <a:lnTo>
                    <a:pt x="0" y="21600"/>
                  </a:lnTo>
                  <a:close/>
                </a:path>
              </a:pathLst>
            </a:custGeom>
            <a:noFill/>
            <a:ln w="9525">
              <a:solidFill>
                <a:schemeClr val="tx1"/>
              </a:solidFill>
              <a:round/>
              <a:headEnd/>
              <a:tailEnd/>
            </a:ln>
            <a:effectLst/>
          </p:spPr>
          <p:txBody>
            <a:bodyPr wrap="none" anchor="ctr"/>
            <a:lstStyle/>
            <a:p>
              <a:pPr>
                <a:defRPr/>
              </a:pPr>
              <a:endParaRPr lang="es-ES">
                <a:solidFill>
                  <a:srgbClr val="FFFFFF"/>
                </a:solidFill>
                <a:latin typeface="Arial" charset="0"/>
                <a:cs typeface="+mn-cs"/>
              </a:endParaRPr>
            </a:p>
          </p:txBody>
        </p:sp>
      </p:grpSp>
      <p:sp>
        <p:nvSpPr>
          <p:cNvPr id="160788" name="Marcador de pie de página 1"/>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s-ES">
                <a:solidFill>
                  <a:srgbClr val="FFFFFF"/>
                </a:solidFill>
              </a:rPr>
              <a:t>Joaquín Martínez Torregrosa. Didáctica de las Ciencias Experimentales. Universidad de Alicante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nodeType="clickEffect">
                                  <p:stCondLst>
                                    <p:cond delay="0"/>
                                  </p:stCondLst>
                                  <p:childTnLst>
                                    <p:animEffect transition="out" filter="dissolv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par>
                          <p:cTn id="18" fill="hold" nodeType="afterGroup">
                            <p:stCondLst>
                              <p:cond delay="500"/>
                            </p:stCondLst>
                            <p:childTnLst>
                              <p:par>
                                <p:cTn id="19" presetID="9" presetClass="exit" presetSubtype="0" fill="hold" nodeType="afterEffect">
                                  <p:stCondLst>
                                    <p:cond delay="0"/>
                                  </p:stCondLst>
                                  <p:childTnLst>
                                    <p:animEffect transition="out" filter="dissolv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1000"/>
                                        <p:tgtEl>
                                          <p:spTgt spid="9"/>
                                        </p:tgtEl>
                                      </p:cBhvr>
                                    </p:animEffect>
                                  </p:childTnLst>
                                </p:cTn>
                              </p:par>
                            </p:childTnLst>
                          </p:cTn>
                        </p:par>
                        <p:par>
                          <p:cTn id="27" fill="hold" nodeType="afterGroup">
                            <p:stCondLst>
                              <p:cond delay="1000"/>
                            </p:stCondLst>
                            <p:childTnLst>
                              <p:par>
                                <p:cTn id="28" presetID="2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2818" name="1 Imagen" descr="C:\Users\Usuario\Downloads\21 junio comple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381000"/>
            <a:ext cx="4471988" cy="615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pie de página 1"/>
          <p:cNvSpPr>
            <a:spLocks noGrp="1"/>
          </p:cNvSpPr>
          <p:nvPr>
            <p:ph type="ftr" sz="quarter" idx="11"/>
          </p:nvPr>
        </p:nvSpPr>
        <p:spPr>
          <a:xfrm>
            <a:off x="6172200" y="6307138"/>
            <a:ext cx="2895600" cy="457200"/>
          </a:xfrm>
        </p:spPr>
        <p:txBody>
          <a:bodyPr/>
          <a:lstStyle/>
          <a:p>
            <a:pPr>
              <a:defRPr/>
            </a:pPr>
            <a:r>
              <a:rPr lang="es-ES" dirty="0"/>
              <a:t>Joaquín Martínez Torregrosa. Didáctica de las Ciencias Experimentales. Universidad de Alicante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42" name="1 Imagen" descr="C:\Users\Usuario\Downloads\equinoccios comple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0"/>
            <a:ext cx="49831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pie de página 1"/>
          <p:cNvSpPr>
            <a:spLocks noGrp="1"/>
          </p:cNvSpPr>
          <p:nvPr>
            <p:ph type="ftr" sz="quarter" idx="11"/>
          </p:nvPr>
        </p:nvSpPr>
        <p:spPr>
          <a:xfrm>
            <a:off x="6248400" y="6248400"/>
            <a:ext cx="2895600" cy="457200"/>
          </a:xfrm>
        </p:spPr>
        <p:txBody>
          <a:bodyPr/>
          <a:lstStyle/>
          <a:p>
            <a:pPr>
              <a:defRPr/>
            </a:pPr>
            <a:r>
              <a:rPr lang="es-ES" dirty="0"/>
              <a:t>Joaquín Martínez Torregrosa. Didáctica de las Ciencias Experimentales. Universidad de Alicante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4866" name="1 Imagen" descr="C:\Users\Usuario\Downloads\equinoccios comple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4838" y="0"/>
            <a:ext cx="49831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pie de página 1"/>
          <p:cNvSpPr>
            <a:spLocks noGrp="1"/>
          </p:cNvSpPr>
          <p:nvPr>
            <p:ph type="ftr" sz="quarter" idx="11"/>
          </p:nvPr>
        </p:nvSpPr>
        <p:spPr>
          <a:xfrm>
            <a:off x="6248400" y="6248400"/>
            <a:ext cx="2895600" cy="457200"/>
          </a:xfrm>
        </p:spPr>
        <p:txBody>
          <a:bodyPr/>
          <a:lstStyle/>
          <a:p>
            <a:pPr>
              <a:defRPr/>
            </a:pPr>
            <a:r>
              <a:rPr lang="es-ES" dirty="0"/>
              <a:t>Joaquín Martínez Torregrosa. Didáctica de las Ciencias Experimentales. Universidad de Alicante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ext Box 2"/>
          <p:cNvSpPr txBox="1">
            <a:spLocks noChangeAspect="1" noChangeArrowheads="1"/>
          </p:cNvSpPr>
          <p:nvPr/>
        </p:nvSpPr>
        <p:spPr bwMode="auto">
          <a:xfrm>
            <a:off x="914400" y="609600"/>
            <a:ext cx="25923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2400" b="1">
                <a:latin typeface="Tahoma" panose="020B0604030504040204" pitchFamily="34" charset="0"/>
              </a:rPr>
              <a:t>EQUINOCCIO</a:t>
            </a:r>
            <a:endParaRPr lang="es-ES" altLang="es-ES" sz="2400">
              <a:latin typeface="Tahoma" panose="020B0604030504040204" pitchFamily="34" charset="0"/>
            </a:endParaRPr>
          </a:p>
        </p:txBody>
      </p:sp>
      <p:sp>
        <p:nvSpPr>
          <p:cNvPr id="61443" name="Text Box 3"/>
          <p:cNvSpPr txBox="1">
            <a:spLocks noChangeAspect="1" noChangeArrowheads="1"/>
          </p:cNvSpPr>
          <p:nvPr/>
        </p:nvSpPr>
        <p:spPr bwMode="auto">
          <a:xfrm>
            <a:off x="3563938" y="620713"/>
            <a:ext cx="41052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2400">
                <a:latin typeface="Tahoma" panose="020B0604030504040204" pitchFamily="34" charset="0"/>
              </a:rPr>
              <a:t>Vista lateral del planeta</a:t>
            </a:r>
          </a:p>
        </p:txBody>
      </p:sp>
      <p:sp>
        <p:nvSpPr>
          <p:cNvPr id="61444" name="Text Box 4"/>
          <p:cNvSpPr txBox="1">
            <a:spLocks noChangeArrowheads="1"/>
          </p:cNvSpPr>
          <p:nvPr/>
        </p:nvSpPr>
        <p:spPr bwMode="auto">
          <a:xfrm>
            <a:off x="838200" y="5638800"/>
            <a:ext cx="784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1800">
                <a:latin typeface="Tahoma" panose="020B0604030504040204" pitchFamily="34" charset="0"/>
              </a:rPr>
              <a:t>En los días de equinoccio la disposición debe ser así, ¿Pero hacia dónde apunta el eje de giro?;    ¿En qué sentido gira?</a:t>
            </a:r>
          </a:p>
        </p:txBody>
      </p:sp>
      <p:grpSp>
        <p:nvGrpSpPr>
          <p:cNvPr id="61445" name="Group 5"/>
          <p:cNvGrpSpPr>
            <a:grpSpLocks/>
          </p:cNvGrpSpPr>
          <p:nvPr/>
        </p:nvGrpSpPr>
        <p:grpSpPr bwMode="auto">
          <a:xfrm>
            <a:off x="1844675" y="1447800"/>
            <a:ext cx="6918325" cy="4394200"/>
            <a:chOff x="1162" y="912"/>
            <a:chExt cx="4358" cy="2768"/>
          </a:xfrm>
        </p:grpSpPr>
        <p:sp>
          <p:nvSpPr>
            <p:cNvPr id="61447" name="Line 6"/>
            <p:cNvSpPr>
              <a:spLocks noChangeAspect="1" noChangeShapeType="1"/>
            </p:cNvSpPr>
            <p:nvPr/>
          </p:nvSpPr>
          <p:spPr bwMode="auto">
            <a:xfrm flipH="1">
              <a:off x="2208" y="1296"/>
              <a:ext cx="2871"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1448" name="Line 7"/>
            <p:cNvSpPr>
              <a:spLocks noChangeAspect="1" noChangeShapeType="1"/>
            </p:cNvSpPr>
            <p:nvPr/>
          </p:nvSpPr>
          <p:spPr bwMode="auto">
            <a:xfrm flipH="1">
              <a:off x="3120" y="1680"/>
              <a:ext cx="1968" cy="0"/>
            </a:xfrm>
            <a:prstGeom prst="line">
              <a:avLst/>
            </a:prstGeom>
            <a:noFill/>
            <a:ln w="19050">
              <a:solidFill>
                <a:srgbClr val="FFFF66"/>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1449" name="Line 8"/>
            <p:cNvSpPr>
              <a:spLocks noChangeAspect="1" noChangeShapeType="1"/>
            </p:cNvSpPr>
            <p:nvPr/>
          </p:nvSpPr>
          <p:spPr bwMode="auto">
            <a:xfrm flipH="1">
              <a:off x="3216" y="2016"/>
              <a:ext cx="1824" cy="0"/>
            </a:xfrm>
            <a:prstGeom prst="line">
              <a:avLst/>
            </a:prstGeom>
            <a:noFill/>
            <a:ln w="19050">
              <a:solidFill>
                <a:srgbClr val="FFFF66"/>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1450" name="Line 9"/>
            <p:cNvSpPr>
              <a:spLocks noChangeAspect="1" noChangeShapeType="1"/>
            </p:cNvSpPr>
            <p:nvPr/>
          </p:nvSpPr>
          <p:spPr bwMode="auto">
            <a:xfrm flipH="1">
              <a:off x="3216" y="2719"/>
              <a:ext cx="1900" cy="0"/>
            </a:xfrm>
            <a:prstGeom prst="line">
              <a:avLst/>
            </a:prstGeom>
            <a:noFill/>
            <a:ln w="19050">
              <a:solidFill>
                <a:srgbClr val="FFFF66"/>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1451" name="Line 10"/>
            <p:cNvSpPr>
              <a:spLocks noChangeAspect="1" noChangeShapeType="1"/>
            </p:cNvSpPr>
            <p:nvPr/>
          </p:nvSpPr>
          <p:spPr bwMode="auto">
            <a:xfrm flipH="1">
              <a:off x="2208" y="3408"/>
              <a:ext cx="2890"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1452" name="Oval 11"/>
            <p:cNvSpPr>
              <a:spLocks noChangeAspect="1" noChangeArrowheads="1"/>
            </p:cNvSpPr>
            <p:nvPr/>
          </p:nvSpPr>
          <p:spPr bwMode="auto">
            <a:xfrm>
              <a:off x="1162" y="1323"/>
              <a:ext cx="2093" cy="209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61453" name="Line 12"/>
            <p:cNvSpPr>
              <a:spLocks noChangeAspect="1" noChangeShapeType="1"/>
            </p:cNvSpPr>
            <p:nvPr/>
          </p:nvSpPr>
          <p:spPr bwMode="auto">
            <a:xfrm>
              <a:off x="2210" y="960"/>
              <a:ext cx="0" cy="2720"/>
            </a:xfrm>
            <a:prstGeom prst="line">
              <a:avLst/>
            </a:prstGeom>
            <a:noFill/>
            <a:ln w="12700">
              <a:solidFill>
                <a:schemeClr val="tx1"/>
              </a:solidFill>
              <a:prstDash val="dash"/>
              <a:round/>
              <a:headEnd type="triangle" w="lg" len="med"/>
              <a:tailEnd/>
            </a:ln>
            <a:extLst>
              <a:ext uri="{909E8E84-426E-40DD-AFC4-6F175D3DCCD1}">
                <a14:hiddenFill xmlns:a14="http://schemas.microsoft.com/office/drawing/2010/main">
                  <a:noFill/>
                </a14:hiddenFill>
              </a:ext>
            </a:extLst>
          </p:spPr>
          <p:txBody>
            <a:bodyPr/>
            <a:lstStyle/>
            <a:p>
              <a:endParaRPr lang="es-ES"/>
            </a:p>
          </p:txBody>
        </p:sp>
        <p:sp>
          <p:nvSpPr>
            <p:cNvPr id="61454" name="Line 13"/>
            <p:cNvSpPr>
              <a:spLocks noChangeAspect="1" noChangeShapeType="1"/>
            </p:cNvSpPr>
            <p:nvPr/>
          </p:nvSpPr>
          <p:spPr bwMode="auto">
            <a:xfrm flipH="1">
              <a:off x="1483" y="1364"/>
              <a:ext cx="712" cy="28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1455" name="Line 14"/>
            <p:cNvSpPr>
              <a:spLocks noChangeAspect="1" noChangeShapeType="1"/>
            </p:cNvSpPr>
            <p:nvPr/>
          </p:nvSpPr>
          <p:spPr bwMode="auto">
            <a:xfrm flipH="1">
              <a:off x="1239" y="1608"/>
              <a:ext cx="956" cy="3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1456" name="Line 15"/>
            <p:cNvSpPr>
              <a:spLocks noChangeAspect="1" noChangeShapeType="1"/>
            </p:cNvSpPr>
            <p:nvPr/>
          </p:nvSpPr>
          <p:spPr bwMode="auto">
            <a:xfrm flipH="1">
              <a:off x="1208" y="1876"/>
              <a:ext cx="987" cy="4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1457" name="Line 16"/>
            <p:cNvSpPr>
              <a:spLocks noChangeAspect="1" noChangeShapeType="1"/>
            </p:cNvSpPr>
            <p:nvPr/>
          </p:nvSpPr>
          <p:spPr bwMode="auto">
            <a:xfrm flipH="1">
              <a:off x="1300" y="2182"/>
              <a:ext cx="895" cy="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1458" name="Line 17"/>
            <p:cNvSpPr>
              <a:spLocks noChangeAspect="1" noChangeShapeType="1"/>
            </p:cNvSpPr>
            <p:nvPr/>
          </p:nvSpPr>
          <p:spPr bwMode="auto">
            <a:xfrm flipH="1">
              <a:off x="1414" y="2534"/>
              <a:ext cx="766" cy="4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1459" name="Line 18"/>
            <p:cNvSpPr>
              <a:spLocks noChangeAspect="1" noChangeShapeType="1"/>
            </p:cNvSpPr>
            <p:nvPr/>
          </p:nvSpPr>
          <p:spPr bwMode="auto">
            <a:xfrm flipH="1">
              <a:off x="1613" y="2894"/>
              <a:ext cx="582" cy="3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1460" name="Line 19"/>
            <p:cNvSpPr>
              <a:spLocks noChangeAspect="1" noChangeShapeType="1"/>
            </p:cNvSpPr>
            <p:nvPr/>
          </p:nvSpPr>
          <p:spPr bwMode="auto">
            <a:xfrm flipH="1">
              <a:off x="1919" y="3215"/>
              <a:ext cx="276"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1461" name="AutoShape 20"/>
            <p:cNvSpPr>
              <a:spLocks noChangeArrowheads="1"/>
            </p:cNvSpPr>
            <p:nvPr/>
          </p:nvSpPr>
          <p:spPr bwMode="auto">
            <a:xfrm>
              <a:off x="2112" y="1152"/>
              <a:ext cx="192" cy="96"/>
            </a:xfrm>
            <a:prstGeom prst="curvedRightArrow">
              <a:avLst>
                <a:gd name="adj1" fmla="val 20000"/>
                <a:gd name="adj2" fmla="val 40000"/>
                <a:gd name="adj3" fmla="val 66667"/>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61462" name="Line 21"/>
            <p:cNvSpPr>
              <a:spLocks noChangeAspect="1" noChangeShapeType="1"/>
            </p:cNvSpPr>
            <p:nvPr/>
          </p:nvSpPr>
          <p:spPr bwMode="auto">
            <a:xfrm flipH="1">
              <a:off x="3312" y="2352"/>
              <a:ext cx="1776" cy="0"/>
            </a:xfrm>
            <a:prstGeom prst="line">
              <a:avLst/>
            </a:prstGeom>
            <a:noFill/>
            <a:ln w="19050">
              <a:solidFill>
                <a:srgbClr val="FFFF66"/>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1463" name="Line 22"/>
            <p:cNvSpPr>
              <a:spLocks noChangeAspect="1" noChangeShapeType="1"/>
            </p:cNvSpPr>
            <p:nvPr/>
          </p:nvSpPr>
          <p:spPr bwMode="auto">
            <a:xfrm flipH="1">
              <a:off x="3168" y="3120"/>
              <a:ext cx="1900" cy="0"/>
            </a:xfrm>
            <a:prstGeom prst="line">
              <a:avLst/>
            </a:prstGeom>
            <a:noFill/>
            <a:ln w="19050">
              <a:solidFill>
                <a:srgbClr val="FFFF66"/>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1464" name="Text Box 23"/>
            <p:cNvSpPr txBox="1">
              <a:spLocks noChangeArrowheads="1"/>
            </p:cNvSpPr>
            <p:nvPr/>
          </p:nvSpPr>
          <p:spPr bwMode="auto">
            <a:xfrm>
              <a:off x="5280" y="912"/>
              <a:ext cx="240" cy="25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endParaRPr lang="es-ES" altLang="es-ES" sz="1800">
                <a:latin typeface="Garamond" panose="02020404030301010803" pitchFamily="18" charset="0"/>
              </a:endParaRPr>
            </a:p>
            <a:p>
              <a:pPr eaLnBrk="1" hangingPunct="1">
                <a:spcBef>
                  <a:spcPct val="50000"/>
                </a:spcBef>
                <a:buClrTx/>
                <a:buSzTx/>
                <a:buFontTx/>
                <a:buNone/>
              </a:pPr>
              <a:r>
                <a:rPr lang="es-ES" altLang="es-ES" sz="1800">
                  <a:latin typeface="Garamond" panose="02020404030301010803" pitchFamily="18" charset="0"/>
                </a:rPr>
                <a:t>S</a:t>
              </a:r>
            </a:p>
            <a:p>
              <a:pPr eaLnBrk="1" hangingPunct="1">
                <a:spcBef>
                  <a:spcPct val="50000"/>
                </a:spcBef>
                <a:buClrTx/>
                <a:buSzTx/>
                <a:buFontTx/>
                <a:buNone/>
              </a:pPr>
              <a:endParaRPr lang="es-ES" altLang="es-ES" sz="1800">
                <a:latin typeface="Garamond" panose="02020404030301010803" pitchFamily="18" charset="0"/>
              </a:endParaRPr>
            </a:p>
            <a:p>
              <a:pPr eaLnBrk="1" hangingPunct="1">
                <a:spcBef>
                  <a:spcPct val="50000"/>
                </a:spcBef>
                <a:buClrTx/>
                <a:buSzTx/>
                <a:buFontTx/>
                <a:buNone/>
              </a:pPr>
              <a:endParaRPr lang="es-ES" altLang="es-ES" sz="1800">
                <a:latin typeface="Garamond" panose="02020404030301010803" pitchFamily="18" charset="0"/>
              </a:endParaRPr>
            </a:p>
            <a:p>
              <a:pPr eaLnBrk="1" hangingPunct="1">
                <a:spcBef>
                  <a:spcPct val="50000"/>
                </a:spcBef>
                <a:buClrTx/>
                <a:buSzTx/>
                <a:buFontTx/>
                <a:buNone/>
              </a:pPr>
              <a:endParaRPr lang="es-ES" altLang="es-ES" sz="1800">
                <a:latin typeface="Garamond" panose="02020404030301010803" pitchFamily="18" charset="0"/>
              </a:endParaRPr>
            </a:p>
            <a:p>
              <a:pPr eaLnBrk="1" hangingPunct="1">
                <a:spcBef>
                  <a:spcPct val="50000"/>
                </a:spcBef>
                <a:buClrTx/>
                <a:buSzTx/>
                <a:buFontTx/>
                <a:buNone/>
              </a:pPr>
              <a:r>
                <a:rPr lang="es-ES" altLang="es-ES" sz="1800">
                  <a:latin typeface="Garamond" panose="02020404030301010803" pitchFamily="18" charset="0"/>
                </a:rPr>
                <a:t>O</a:t>
              </a:r>
            </a:p>
            <a:p>
              <a:pPr eaLnBrk="1" hangingPunct="1">
                <a:spcBef>
                  <a:spcPct val="50000"/>
                </a:spcBef>
                <a:buClrTx/>
                <a:buSzTx/>
                <a:buFontTx/>
                <a:buNone/>
              </a:pPr>
              <a:endParaRPr lang="es-ES" altLang="es-ES" sz="1800">
                <a:latin typeface="Garamond" panose="02020404030301010803" pitchFamily="18" charset="0"/>
              </a:endParaRPr>
            </a:p>
            <a:p>
              <a:pPr eaLnBrk="1" hangingPunct="1">
                <a:spcBef>
                  <a:spcPct val="50000"/>
                </a:spcBef>
                <a:buClrTx/>
                <a:buSzTx/>
                <a:buFontTx/>
                <a:buNone/>
              </a:pPr>
              <a:endParaRPr lang="es-ES" altLang="es-ES" sz="1800">
                <a:latin typeface="Garamond" panose="02020404030301010803" pitchFamily="18" charset="0"/>
              </a:endParaRPr>
            </a:p>
            <a:p>
              <a:pPr eaLnBrk="1" hangingPunct="1">
                <a:spcBef>
                  <a:spcPct val="50000"/>
                </a:spcBef>
                <a:buClrTx/>
                <a:buSzTx/>
                <a:buFontTx/>
                <a:buNone/>
              </a:pPr>
              <a:endParaRPr lang="es-ES" altLang="es-ES" sz="1800">
                <a:latin typeface="Garamond" panose="02020404030301010803" pitchFamily="18" charset="0"/>
              </a:endParaRPr>
            </a:p>
            <a:p>
              <a:pPr eaLnBrk="1" hangingPunct="1">
                <a:spcBef>
                  <a:spcPct val="50000"/>
                </a:spcBef>
                <a:buClrTx/>
                <a:buSzTx/>
                <a:buFontTx/>
                <a:buNone/>
              </a:pPr>
              <a:r>
                <a:rPr lang="es-ES" altLang="es-ES" sz="1800">
                  <a:latin typeface="Garamond" panose="02020404030301010803" pitchFamily="18" charset="0"/>
                </a:rPr>
                <a:t>L</a:t>
              </a:r>
            </a:p>
          </p:txBody>
        </p:sp>
      </p:grpSp>
      <p:sp>
        <p:nvSpPr>
          <p:cNvPr id="2" name="Marcador de pie de página 1"/>
          <p:cNvSpPr>
            <a:spLocks noGrp="1"/>
          </p:cNvSpPr>
          <p:nvPr>
            <p:ph type="ftr" sz="quarter" idx="12"/>
          </p:nvPr>
        </p:nvSpPr>
        <p:spPr>
          <a:xfrm>
            <a:off x="6211503" y="6334192"/>
            <a:ext cx="2895600" cy="457200"/>
          </a:xfrm>
        </p:spPr>
        <p:txBody>
          <a:bodyPr/>
          <a:lstStyle/>
          <a:p>
            <a:pPr>
              <a:defRPr/>
            </a:pPr>
            <a:r>
              <a:rPr lang="es-ES" dirty="0"/>
              <a:t>Joaquín Martínez Torregrosa. Didáctica de las Ciencias Experimentales. Universidad de Alicante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s-ES_tradnl" altLang="es-ES_tradnl" sz="3600" dirty="0" smtClean="0">
                <a:latin typeface="Comic Sans MS" pitchFamily="66" charset="0"/>
              </a:rPr>
              <a:t>¿ Qué gira, la Tierra o las estrellas?</a:t>
            </a:r>
          </a:p>
        </p:txBody>
      </p:sp>
      <p:pic>
        <p:nvPicPr>
          <p:cNvPr id="63491" name="Picture 4" descr="northpole_malin">
            <a:hlinkClick r:id="rId3"/>
          </p:cNvPr>
          <p:cNvPicPr>
            <a:picLocks noGrp="1"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1295400" y="1600200"/>
            <a:ext cx="5715000" cy="4572000"/>
          </a:xfrm>
        </p:spPr>
      </p:pic>
      <p:sp>
        <p:nvSpPr>
          <p:cNvPr id="2" name="Marcador de pie de página 1"/>
          <p:cNvSpPr>
            <a:spLocks noGrp="1"/>
          </p:cNvSpPr>
          <p:nvPr>
            <p:ph type="ftr" sz="quarter" idx="11"/>
          </p:nvPr>
        </p:nvSpPr>
        <p:spPr>
          <a:xfrm>
            <a:off x="6248400" y="6400800"/>
            <a:ext cx="2895600" cy="457200"/>
          </a:xfrm>
        </p:spPr>
        <p:txBody>
          <a:bodyPr/>
          <a:lstStyle/>
          <a:p>
            <a:pPr>
              <a:defRPr/>
            </a:pPr>
            <a:r>
              <a:rPr lang="es-ES" dirty="0"/>
              <a:t>Joaquín Martínez Torregrosa. Didáctica de las Ciencias Experimentales. Universidad de Alicante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Line 3"/>
          <p:cNvSpPr>
            <a:spLocks noChangeAspect="1" noChangeShapeType="1"/>
          </p:cNvSpPr>
          <p:nvPr/>
        </p:nvSpPr>
        <p:spPr bwMode="auto">
          <a:xfrm flipH="1">
            <a:off x="6459538" y="2654300"/>
            <a:ext cx="1662112"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5539" name="Line 4"/>
          <p:cNvSpPr>
            <a:spLocks noChangeAspect="1" noChangeShapeType="1"/>
          </p:cNvSpPr>
          <p:nvPr/>
        </p:nvSpPr>
        <p:spPr bwMode="auto">
          <a:xfrm flipH="1">
            <a:off x="6459538" y="3208338"/>
            <a:ext cx="1662112"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5540" name="Line 5"/>
          <p:cNvSpPr>
            <a:spLocks noChangeAspect="1" noChangeShapeType="1"/>
          </p:cNvSpPr>
          <p:nvPr/>
        </p:nvSpPr>
        <p:spPr bwMode="auto">
          <a:xfrm flipH="1">
            <a:off x="6459538" y="3762375"/>
            <a:ext cx="1662112"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5541" name="Line 6"/>
          <p:cNvSpPr>
            <a:spLocks noChangeAspect="1" noChangeShapeType="1"/>
          </p:cNvSpPr>
          <p:nvPr/>
        </p:nvSpPr>
        <p:spPr bwMode="auto">
          <a:xfrm flipH="1">
            <a:off x="6459538" y="4316413"/>
            <a:ext cx="1662112"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5542" name="Line 7"/>
          <p:cNvSpPr>
            <a:spLocks noChangeAspect="1" noChangeShapeType="1"/>
          </p:cNvSpPr>
          <p:nvPr/>
        </p:nvSpPr>
        <p:spPr bwMode="auto">
          <a:xfrm flipH="1">
            <a:off x="6505575" y="4870450"/>
            <a:ext cx="1616075"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nvGrpSpPr>
          <p:cNvPr id="65543" name="Group 8"/>
          <p:cNvGrpSpPr>
            <a:grpSpLocks/>
          </p:cNvGrpSpPr>
          <p:nvPr/>
        </p:nvGrpSpPr>
        <p:grpSpPr bwMode="auto">
          <a:xfrm>
            <a:off x="900113" y="620713"/>
            <a:ext cx="6769100" cy="4803775"/>
            <a:chOff x="567" y="391"/>
            <a:chExt cx="4264" cy="3026"/>
          </a:xfrm>
        </p:grpSpPr>
        <p:sp>
          <p:nvSpPr>
            <p:cNvPr id="65553" name="Text Box 9"/>
            <p:cNvSpPr txBox="1">
              <a:spLocks noChangeAspect="1" noChangeArrowheads="1"/>
            </p:cNvSpPr>
            <p:nvPr/>
          </p:nvSpPr>
          <p:spPr bwMode="auto">
            <a:xfrm>
              <a:off x="567" y="391"/>
              <a:ext cx="163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2400" b="1">
                  <a:latin typeface="Tahoma" panose="020B0604030504040204" pitchFamily="34" charset="0"/>
                </a:rPr>
                <a:t>EQUINOCCIO</a:t>
              </a:r>
              <a:endParaRPr lang="es-ES" altLang="es-ES" sz="2400">
                <a:latin typeface="Tahoma" panose="020B0604030504040204" pitchFamily="34" charset="0"/>
              </a:endParaRPr>
            </a:p>
          </p:txBody>
        </p:sp>
        <p:sp>
          <p:nvSpPr>
            <p:cNvPr id="65554" name="Text Box 10"/>
            <p:cNvSpPr txBox="1">
              <a:spLocks noChangeAspect="1" noChangeArrowheads="1"/>
            </p:cNvSpPr>
            <p:nvPr/>
          </p:nvSpPr>
          <p:spPr bwMode="auto">
            <a:xfrm>
              <a:off x="2245" y="391"/>
              <a:ext cx="258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2400">
                  <a:latin typeface="Tahoma" panose="020B0604030504040204" pitchFamily="34" charset="0"/>
                </a:rPr>
                <a:t>Vista lateral del planeta</a:t>
              </a:r>
            </a:p>
          </p:txBody>
        </p:sp>
        <p:sp>
          <p:nvSpPr>
            <p:cNvPr id="65555" name="Oval 11"/>
            <p:cNvSpPr>
              <a:spLocks noChangeAspect="1" noChangeArrowheads="1"/>
            </p:cNvSpPr>
            <p:nvPr/>
          </p:nvSpPr>
          <p:spPr bwMode="auto">
            <a:xfrm>
              <a:off x="1162" y="1323"/>
              <a:ext cx="2093" cy="209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65556" name="Line 12"/>
            <p:cNvSpPr>
              <a:spLocks noChangeAspect="1" noChangeShapeType="1"/>
            </p:cNvSpPr>
            <p:nvPr/>
          </p:nvSpPr>
          <p:spPr bwMode="auto">
            <a:xfrm>
              <a:off x="2210" y="1088"/>
              <a:ext cx="0" cy="231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s-ES"/>
            </a:p>
          </p:txBody>
        </p:sp>
      </p:grpSp>
      <p:sp>
        <p:nvSpPr>
          <p:cNvPr id="65544" name="Line 13"/>
          <p:cNvSpPr>
            <a:spLocks noChangeAspect="1" noChangeShapeType="1"/>
          </p:cNvSpPr>
          <p:nvPr/>
        </p:nvSpPr>
        <p:spPr bwMode="auto">
          <a:xfrm flipH="1">
            <a:off x="2354263" y="2165350"/>
            <a:ext cx="1130300" cy="449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5545" name="Line 14"/>
          <p:cNvSpPr>
            <a:spLocks noChangeAspect="1" noChangeShapeType="1"/>
          </p:cNvSpPr>
          <p:nvPr/>
        </p:nvSpPr>
        <p:spPr bwMode="auto">
          <a:xfrm flipH="1">
            <a:off x="1966913" y="2552700"/>
            <a:ext cx="1517650" cy="631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5546" name="Line 15"/>
          <p:cNvSpPr>
            <a:spLocks noChangeAspect="1" noChangeShapeType="1"/>
          </p:cNvSpPr>
          <p:nvPr/>
        </p:nvSpPr>
        <p:spPr bwMode="auto">
          <a:xfrm flipH="1">
            <a:off x="1917700" y="2978150"/>
            <a:ext cx="1566863" cy="777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5547" name="Line 16"/>
          <p:cNvSpPr>
            <a:spLocks noChangeAspect="1" noChangeShapeType="1"/>
          </p:cNvSpPr>
          <p:nvPr/>
        </p:nvSpPr>
        <p:spPr bwMode="auto">
          <a:xfrm flipH="1">
            <a:off x="2063750" y="3463925"/>
            <a:ext cx="1420813" cy="733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5548" name="Line 17"/>
          <p:cNvSpPr>
            <a:spLocks noChangeAspect="1" noChangeShapeType="1"/>
          </p:cNvSpPr>
          <p:nvPr/>
        </p:nvSpPr>
        <p:spPr bwMode="auto">
          <a:xfrm flipH="1">
            <a:off x="2244725" y="4022725"/>
            <a:ext cx="1216025" cy="704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5549" name="Line 18"/>
          <p:cNvSpPr>
            <a:spLocks noChangeAspect="1" noChangeShapeType="1"/>
          </p:cNvSpPr>
          <p:nvPr/>
        </p:nvSpPr>
        <p:spPr bwMode="auto">
          <a:xfrm flipH="1">
            <a:off x="2560638" y="4594225"/>
            <a:ext cx="923925" cy="509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5550" name="Line 19"/>
          <p:cNvSpPr>
            <a:spLocks noChangeAspect="1" noChangeShapeType="1"/>
          </p:cNvSpPr>
          <p:nvPr/>
        </p:nvSpPr>
        <p:spPr bwMode="auto">
          <a:xfrm flipH="1">
            <a:off x="3046413" y="5103813"/>
            <a:ext cx="43815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5551" name="Text Box 23"/>
          <p:cNvSpPr txBox="1">
            <a:spLocks noChangeArrowheads="1"/>
          </p:cNvSpPr>
          <p:nvPr/>
        </p:nvSpPr>
        <p:spPr bwMode="auto">
          <a:xfrm>
            <a:off x="838200" y="5638800"/>
            <a:ext cx="7848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s-ES" altLang="es-ES" sz="1800">
                <a:latin typeface="Tahoma" panose="020B0604030504040204" pitchFamily="34" charset="0"/>
              </a:rPr>
              <a:t>¿Pero hacia dónde apunta el eje de giro?</a:t>
            </a:r>
          </a:p>
          <a:p>
            <a:pPr eaLnBrk="1" hangingPunct="1">
              <a:spcBef>
                <a:spcPct val="50000"/>
              </a:spcBef>
              <a:buClrTx/>
              <a:buSzTx/>
              <a:buFontTx/>
              <a:buNone/>
            </a:pPr>
            <a:r>
              <a:rPr lang="es-ES" altLang="es-ES" sz="1800">
                <a:latin typeface="Tahoma" panose="020B0604030504040204" pitchFamily="34" charset="0"/>
              </a:rPr>
              <a:t>¿En qué sentido gira?</a:t>
            </a:r>
          </a:p>
        </p:txBody>
      </p:sp>
      <p:sp>
        <p:nvSpPr>
          <p:cNvPr id="2" name="Marcador de pie de página 1"/>
          <p:cNvSpPr>
            <a:spLocks noGrp="1"/>
          </p:cNvSpPr>
          <p:nvPr>
            <p:ph type="ftr" sz="quarter" idx="12"/>
          </p:nvPr>
        </p:nvSpPr>
        <p:spPr/>
        <p:txBody>
          <a:bodyPr/>
          <a:lstStyle/>
          <a:p>
            <a:pPr>
              <a:defRPr/>
            </a:pPr>
            <a:r>
              <a:rPr lang="es-ES"/>
              <a:t>Joaquín Martínez Torregrosa. Didáctica de las Ciencias Experimentales. Universidad de Alicante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AutoShape 2"/>
          <p:cNvSpPr>
            <a:spLocks noChangeAspect="1" noChangeArrowheads="1"/>
          </p:cNvSpPr>
          <p:nvPr/>
        </p:nvSpPr>
        <p:spPr bwMode="auto">
          <a:xfrm>
            <a:off x="2555875" y="44450"/>
            <a:ext cx="4376738" cy="678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67587" name="Text Box 4"/>
          <p:cNvSpPr txBox="1">
            <a:spLocks noChangeArrowheads="1"/>
          </p:cNvSpPr>
          <p:nvPr/>
        </p:nvSpPr>
        <p:spPr bwMode="auto">
          <a:xfrm>
            <a:off x="1403350" y="266700"/>
            <a:ext cx="1873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649" tIns="83325" rIns="166649" bIns="83325"/>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600">
                <a:latin typeface="Tahoma" panose="020B0604030504040204" pitchFamily="34" charset="0"/>
              </a:rPr>
              <a:t>Vista lateral</a:t>
            </a:r>
            <a:endParaRPr lang="es-ES" altLang="es-ES" sz="1800">
              <a:latin typeface="Tahoma" panose="020B0604030504040204" pitchFamily="34" charset="0"/>
            </a:endParaRPr>
          </a:p>
        </p:txBody>
      </p:sp>
      <p:sp>
        <p:nvSpPr>
          <p:cNvPr id="67588" name="Oval 5"/>
          <p:cNvSpPr>
            <a:spLocks noChangeArrowheads="1"/>
          </p:cNvSpPr>
          <p:nvPr/>
        </p:nvSpPr>
        <p:spPr bwMode="auto">
          <a:xfrm>
            <a:off x="3489325" y="488950"/>
            <a:ext cx="2667000" cy="26685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67589" name="Line 6"/>
          <p:cNvSpPr>
            <a:spLocks noChangeShapeType="1"/>
          </p:cNvSpPr>
          <p:nvPr/>
        </p:nvSpPr>
        <p:spPr bwMode="auto">
          <a:xfrm>
            <a:off x="4822825" y="266700"/>
            <a:ext cx="0" cy="31130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67590" name="Line 7"/>
          <p:cNvSpPr>
            <a:spLocks noChangeShapeType="1"/>
          </p:cNvSpPr>
          <p:nvPr/>
        </p:nvSpPr>
        <p:spPr bwMode="auto">
          <a:xfrm flipV="1">
            <a:off x="3505200" y="1828800"/>
            <a:ext cx="26670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25608" name="Line 8"/>
          <p:cNvSpPr>
            <a:spLocks noChangeShapeType="1"/>
          </p:cNvSpPr>
          <p:nvPr/>
        </p:nvSpPr>
        <p:spPr bwMode="auto">
          <a:xfrm>
            <a:off x="3700463" y="1081088"/>
            <a:ext cx="2195512"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5609" name="Oval 9"/>
          <p:cNvSpPr>
            <a:spLocks noChangeArrowheads="1"/>
          </p:cNvSpPr>
          <p:nvPr/>
        </p:nvSpPr>
        <p:spPr bwMode="auto">
          <a:xfrm>
            <a:off x="3700463" y="4010025"/>
            <a:ext cx="2195512" cy="2197100"/>
          </a:xfrm>
          <a:prstGeom prst="ellipse">
            <a:avLst/>
          </a:pr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grpSp>
        <p:nvGrpSpPr>
          <p:cNvPr id="2" name="Group 10"/>
          <p:cNvGrpSpPr>
            <a:grpSpLocks/>
          </p:cNvGrpSpPr>
          <p:nvPr/>
        </p:nvGrpSpPr>
        <p:grpSpPr bwMode="auto">
          <a:xfrm>
            <a:off x="6732588" y="765175"/>
            <a:ext cx="2087562" cy="2159000"/>
            <a:chOff x="4241" y="482"/>
            <a:chExt cx="1315" cy="1360"/>
          </a:xfrm>
        </p:grpSpPr>
        <p:sp>
          <p:nvSpPr>
            <p:cNvPr id="67625" name="Line 11"/>
            <p:cNvSpPr>
              <a:spLocks noChangeShapeType="1"/>
            </p:cNvSpPr>
            <p:nvPr/>
          </p:nvSpPr>
          <p:spPr bwMode="auto">
            <a:xfrm flipH="1">
              <a:off x="4241" y="482"/>
              <a:ext cx="1315"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7626" name="Line 12"/>
            <p:cNvSpPr>
              <a:spLocks noChangeShapeType="1"/>
            </p:cNvSpPr>
            <p:nvPr/>
          </p:nvSpPr>
          <p:spPr bwMode="auto">
            <a:xfrm flipH="1" flipV="1">
              <a:off x="4241" y="935"/>
              <a:ext cx="1315"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7627" name="Line 13"/>
            <p:cNvSpPr>
              <a:spLocks noChangeShapeType="1"/>
            </p:cNvSpPr>
            <p:nvPr/>
          </p:nvSpPr>
          <p:spPr bwMode="auto">
            <a:xfrm flipH="1">
              <a:off x="4241" y="1389"/>
              <a:ext cx="1315"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7628" name="Line 14"/>
            <p:cNvSpPr>
              <a:spLocks noChangeShapeType="1"/>
            </p:cNvSpPr>
            <p:nvPr/>
          </p:nvSpPr>
          <p:spPr bwMode="auto">
            <a:xfrm flipH="1" flipV="1">
              <a:off x="4286" y="1842"/>
              <a:ext cx="1270"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grpSp>
        <p:nvGrpSpPr>
          <p:cNvPr id="3" name="Group 15"/>
          <p:cNvGrpSpPr>
            <a:grpSpLocks/>
          </p:cNvGrpSpPr>
          <p:nvPr/>
        </p:nvGrpSpPr>
        <p:grpSpPr bwMode="auto">
          <a:xfrm>
            <a:off x="6732588" y="4006850"/>
            <a:ext cx="2087562" cy="2159000"/>
            <a:chOff x="4241" y="2524"/>
            <a:chExt cx="1315" cy="1360"/>
          </a:xfrm>
        </p:grpSpPr>
        <p:sp>
          <p:nvSpPr>
            <p:cNvPr id="67621" name="Line 16"/>
            <p:cNvSpPr>
              <a:spLocks noChangeShapeType="1"/>
            </p:cNvSpPr>
            <p:nvPr/>
          </p:nvSpPr>
          <p:spPr bwMode="auto">
            <a:xfrm flipH="1">
              <a:off x="4241" y="2524"/>
              <a:ext cx="1315"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7622" name="Line 17"/>
            <p:cNvSpPr>
              <a:spLocks noChangeShapeType="1"/>
            </p:cNvSpPr>
            <p:nvPr/>
          </p:nvSpPr>
          <p:spPr bwMode="auto">
            <a:xfrm flipH="1" flipV="1">
              <a:off x="4241" y="2977"/>
              <a:ext cx="1315"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7623" name="Line 18"/>
            <p:cNvSpPr>
              <a:spLocks noChangeShapeType="1"/>
            </p:cNvSpPr>
            <p:nvPr/>
          </p:nvSpPr>
          <p:spPr bwMode="auto">
            <a:xfrm flipH="1">
              <a:off x="4241" y="3431"/>
              <a:ext cx="1315"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7624" name="Line 19"/>
            <p:cNvSpPr>
              <a:spLocks noChangeShapeType="1"/>
            </p:cNvSpPr>
            <p:nvPr/>
          </p:nvSpPr>
          <p:spPr bwMode="auto">
            <a:xfrm flipH="1" flipV="1">
              <a:off x="4286" y="3884"/>
              <a:ext cx="1270"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sp>
        <p:nvSpPr>
          <p:cNvPr id="25620" name="Text Box 20"/>
          <p:cNvSpPr txBox="1">
            <a:spLocks noChangeArrowheads="1"/>
          </p:cNvSpPr>
          <p:nvPr/>
        </p:nvSpPr>
        <p:spPr bwMode="auto">
          <a:xfrm>
            <a:off x="1284288" y="3603625"/>
            <a:ext cx="20637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6649" tIns="83325" rIns="166649" bIns="83325"/>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600">
                <a:latin typeface="Tahoma" panose="020B0604030504040204" pitchFamily="34" charset="0"/>
              </a:rPr>
              <a:t>Vista superior</a:t>
            </a:r>
            <a:endParaRPr lang="es-ES" altLang="es-ES" sz="1800">
              <a:latin typeface="Tahoma" panose="020B0604030504040204" pitchFamily="34" charset="0"/>
            </a:endParaRPr>
          </a:p>
        </p:txBody>
      </p:sp>
      <p:sp>
        <p:nvSpPr>
          <p:cNvPr id="25621" name="Oval 21"/>
          <p:cNvSpPr>
            <a:spLocks noChangeArrowheads="1"/>
          </p:cNvSpPr>
          <p:nvPr/>
        </p:nvSpPr>
        <p:spPr bwMode="auto">
          <a:xfrm>
            <a:off x="3455988" y="3765550"/>
            <a:ext cx="2667000" cy="26685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grpSp>
        <p:nvGrpSpPr>
          <p:cNvPr id="4" name="Group 22"/>
          <p:cNvGrpSpPr>
            <a:grpSpLocks/>
          </p:cNvGrpSpPr>
          <p:nvPr/>
        </p:nvGrpSpPr>
        <p:grpSpPr bwMode="auto">
          <a:xfrm>
            <a:off x="3492500" y="692150"/>
            <a:ext cx="1366838" cy="2305050"/>
            <a:chOff x="2200" y="436"/>
            <a:chExt cx="861" cy="1452"/>
          </a:xfrm>
        </p:grpSpPr>
        <p:sp>
          <p:nvSpPr>
            <p:cNvPr id="67613" name="Line 23"/>
            <p:cNvSpPr>
              <a:spLocks noChangeShapeType="1"/>
            </p:cNvSpPr>
            <p:nvPr/>
          </p:nvSpPr>
          <p:spPr bwMode="auto">
            <a:xfrm flipH="1">
              <a:off x="2426" y="436"/>
              <a:ext cx="59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7614" name="Line 24"/>
            <p:cNvSpPr>
              <a:spLocks noChangeShapeType="1"/>
            </p:cNvSpPr>
            <p:nvPr/>
          </p:nvSpPr>
          <p:spPr bwMode="auto">
            <a:xfrm flipH="1">
              <a:off x="2290" y="618"/>
              <a:ext cx="726"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7615" name="Line 25"/>
            <p:cNvSpPr>
              <a:spLocks noChangeShapeType="1"/>
            </p:cNvSpPr>
            <p:nvPr/>
          </p:nvSpPr>
          <p:spPr bwMode="auto">
            <a:xfrm flipH="1">
              <a:off x="2200" y="799"/>
              <a:ext cx="816"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7616" name="Line 26"/>
            <p:cNvSpPr>
              <a:spLocks noChangeShapeType="1"/>
            </p:cNvSpPr>
            <p:nvPr/>
          </p:nvSpPr>
          <p:spPr bwMode="auto">
            <a:xfrm flipH="1">
              <a:off x="2200" y="1026"/>
              <a:ext cx="81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7617" name="Line 27"/>
            <p:cNvSpPr>
              <a:spLocks noChangeShapeType="1"/>
            </p:cNvSpPr>
            <p:nvPr/>
          </p:nvSpPr>
          <p:spPr bwMode="auto">
            <a:xfrm flipH="1">
              <a:off x="2245" y="1207"/>
              <a:ext cx="771"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7618" name="Line 28"/>
            <p:cNvSpPr>
              <a:spLocks noChangeShapeType="1"/>
            </p:cNvSpPr>
            <p:nvPr/>
          </p:nvSpPr>
          <p:spPr bwMode="auto">
            <a:xfrm flipH="1">
              <a:off x="2336" y="1389"/>
              <a:ext cx="725"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7619" name="Line 29"/>
            <p:cNvSpPr>
              <a:spLocks noChangeShapeType="1"/>
            </p:cNvSpPr>
            <p:nvPr/>
          </p:nvSpPr>
          <p:spPr bwMode="auto">
            <a:xfrm flipH="1">
              <a:off x="2472" y="1616"/>
              <a:ext cx="544"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7620" name="Line 30"/>
            <p:cNvSpPr>
              <a:spLocks noChangeShapeType="1"/>
            </p:cNvSpPr>
            <p:nvPr/>
          </p:nvSpPr>
          <p:spPr bwMode="auto">
            <a:xfrm flipH="1">
              <a:off x="2699" y="1797"/>
              <a:ext cx="317"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5" name="Group 31"/>
          <p:cNvGrpSpPr>
            <a:grpSpLocks/>
          </p:cNvGrpSpPr>
          <p:nvPr/>
        </p:nvGrpSpPr>
        <p:grpSpPr bwMode="auto">
          <a:xfrm>
            <a:off x="3419475" y="4003675"/>
            <a:ext cx="1366838" cy="2305050"/>
            <a:chOff x="2200" y="436"/>
            <a:chExt cx="861" cy="1452"/>
          </a:xfrm>
        </p:grpSpPr>
        <p:sp>
          <p:nvSpPr>
            <p:cNvPr id="67605" name="Line 32"/>
            <p:cNvSpPr>
              <a:spLocks noChangeShapeType="1"/>
            </p:cNvSpPr>
            <p:nvPr/>
          </p:nvSpPr>
          <p:spPr bwMode="auto">
            <a:xfrm flipH="1">
              <a:off x="2426" y="436"/>
              <a:ext cx="59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7606" name="Line 33"/>
            <p:cNvSpPr>
              <a:spLocks noChangeShapeType="1"/>
            </p:cNvSpPr>
            <p:nvPr/>
          </p:nvSpPr>
          <p:spPr bwMode="auto">
            <a:xfrm flipH="1">
              <a:off x="2290" y="618"/>
              <a:ext cx="726"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7607" name="Line 34"/>
            <p:cNvSpPr>
              <a:spLocks noChangeShapeType="1"/>
            </p:cNvSpPr>
            <p:nvPr/>
          </p:nvSpPr>
          <p:spPr bwMode="auto">
            <a:xfrm flipH="1">
              <a:off x="2200" y="799"/>
              <a:ext cx="816"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7608" name="Line 35"/>
            <p:cNvSpPr>
              <a:spLocks noChangeShapeType="1"/>
            </p:cNvSpPr>
            <p:nvPr/>
          </p:nvSpPr>
          <p:spPr bwMode="auto">
            <a:xfrm flipH="1">
              <a:off x="2200" y="1026"/>
              <a:ext cx="81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7609" name="Line 36"/>
            <p:cNvSpPr>
              <a:spLocks noChangeShapeType="1"/>
            </p:cNvSpPr>
            <p:nvPr/>
          </p:nvSpPr>
          <p:spPr bwMode="auto">
            <a:xfrm flipH="1">
              <a:off x="2245" y="1207"/>
              <a:ext cx="771"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7610" name="Line 37"/>
            <p:cNvSpPr>
              <a:spLocks noChangeShapeType="1"/>
            </p:cNvSpPr>
            <p:nvPr/>
          </p:nvSpPr>
          <p:spPr bwMode="auto">
            <a:xfrm flipH="1">
              <a:off x="2336" y="1389"/>
              <a:ext cx="725"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7611" name="Line 38"/>
            <p:cNvSpPr>
              <a:spLocks noChangeShapeType="1"/>
            </p:cNvSpPr>
            <p:nvPr/>
          </p:nvSpPr>
          <p:spPr bwMode="auto">
            <a:xfrm flipH="1">
              <a:off x="2472" y="1616"/>
              <a:ext cx="544"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7612" name="Line 39"/>
            <p:cNvSpPr>
              <a:spLocks noChangeShapeType="1"/>
            </p:cNvSpPr>
            <p:nvPr/>
          </p:nvSpPr>
          <p:spPr bwMode="auto">
            <a:xfrm flipH="1">
              <a:off x="2699" y="1797"/>
              <a:ext cx="317"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25640" name="Rectangle 40"/>
          <p:cNvSpPr>
            <a:spLocks noChangeArrowheads="1"/>
          </p:cNvSpPr>
          <p:nvPr/>
        </p:nvSpPr>
        <p:spPr bwMode="auto">
          <a:xfrm>
            <a:off x="4787900" y="1052513"/>
            <a:ext cx="71438" cy="71437"/>
          </a:xfrm>
          <a:prstGeom prst="rect">
            <a:avLst/>
          </a:prstGeom>
          <a:solidFill>
            <a:schemeClr val="hlink"/>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25641" name="Rectangle 41"/>
          <p:cNvSpPr>
            <a:spLocks noChangeArrowheads="1"/>
          </p:cNvSpPr>
          <p:nvPr/>
        </p:nvSpPr>
        <p:spPr bwMode="auto">
          <a:xfrm>
            <a:off x="4787900" y="6165850"/>
            <a:ext cx="71438" cy="71438"/>
          </a:xfrm>
          <a:prstGeom prst="rect">
            <a:avLst/>
          </a:prstGeom>
          <a:solidFill>
            <a:schemeClr val="hlink"/>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25642" name="Rectangle 42"/>
          <p:cNvSpPr>
            <a:spLocks noChangeArrowheads="1"/>
          </p:cNvSpPr>
          <p:nvPr/>
        </p:nvSpPr>
        <p:spPr bwMode="auto">
          <a:xfrm>
            <a:off x="5867400" y="1052513"/>
            <a:ext cx="71438" cy="71437"/>
          </a:xfrm>
          <a:prstGeom prst="rect">
            <a:avLst/>
          </a:prstGeom>
          <a:solidFill>
            <a:srgbClr val="FFFF66"/>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25643" name="Rectangle 43"/>
          <p:cNvSpPr>
            <a:spLocks noChangeArrowheads="1"/>
          </p:cNvSpPr>
          <p:nvPr/>
        </p:nvSpPr>
        <p:spPr bwMode="auto">
          <a:xfrm>
            <a:off x="5868988" y="5084763"/>
            <a:ext cx="71437" cy="71437"/>
          </a:xfrm>
          <a:prstGeom prst="rect">
            <a:avLst/>
          </a:prstGeom>
          <a:solidFill>
            <a:srgbClr val="FFFF66"/>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25644" name="Rectangle 44"/>
          <p:cNvSpPr>
            <a:spLocks noChangeArrowheads="1"/>
          </p:cNvSpPr>
          <p:nvPr/>
        </p:nvSpPr>
        <p:spPr bwMode="auto">
          <a:xfrm>
            <a:off x="4787900" y="4005263"/>
            <a:ext cx="71438" cy="71437"/>
          </a:xfrm>
          <a:prstGeom prst="rect">
            <a:avLst/>
          </a:prstGeom>
          <a:solidFill>
            <a:srgbClr val="FF0066"/>
          </a:solidFill>
          <a:ln w="9525">
            <a:solidFill>
              <a:schemeClr val="tx1"/>
            </a:solidFill>
            <a:miter lim="800000"/>
            <a:headEnd/>
            <a:tailEnd/>
          </a:ln>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s-ES" altLang="es-ES" sz="1800"/>
          </a:p>
        </p:txBody>
      </p:sp>
      <p:sp>
        <p:nvSpPr>
          <p:cNvPr id="6" name="Marcador de pie de página 5"/>
          <p:cNvSpPr>
            <a:spLocks noGrp="1"/>
          </p:cNvSpPr>
          <p:nvPr>
            <p:ph type="ftr" sz="quarter" idx="12"/>
          </p:nvPr>
        </p:nvSpPr>
        <p:spPr>
          <a:xfrm>
            <a:off x="492979" y="6182436"/>
            <a:ext cx="2895600" cy="457200"/>
          </a:xfrm>
        </p:spPr>
        <p:txBody>
          <a:bodyPr/>
          <a:lstStyle/>
          <a:p>
            <a:pPr>
              <a:defRPr/>
            </a:pPr>
            <a:r>
              <a:rPr lang="es-ES" dirty="0"/>
              <a:t>Joaquín Martínez Torregrosa. Didáctica de las Ciencias Experimentales. Universidad de Alicante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621"/>
                                        </p:tgtEl>
                                        <p:attrNameLst>
                                          <p:attrName>style.visibility</p:attrName>
                                        </p:attrNameLst>
                                      </p:cBhvr>
                                      <p:to>
                                        <p:strVal val="visible"/>
                                      </p:to>
                                    </p:set>
                                    <p:animEffect transition="in" filter="dissolve">
                                      <p:cBhvr>
                                        <p:cTn id="17" dur="500"/>
                                        <p:tgtEl>
                                          <p:spTgt spid="25621"/>
                                        </p:tgtEl>
                                      </p:cBhvr>
                                    </p:animEffect>
                                  </p:childTnLst>
                                </p:cTn>
                              </p:par>
                            </p:childTnLst>
                          </p:cTn>
                        </p:par>
                        <p:par>
                          <p:cTn id="18" fill="hold" nodeType="afterGroup">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25620"/>
                                        </p:tgtEl>
                                        <p:attrNameLst>
                                          <p:attrName>style.visibility</p:attrName>
                                        </p:attrNameLst>
                                      </p:cBhvr>
                                      <p:to>
                                        <p:strVal val="visible"/>
                                      </p:to>
                                    </p:set>
                                    <p:animEffect transition="in" filter="dissolve">
                                      <p:cBhvr>
                                        <p:cTn id="21" dur="500"/>
                                        <p:tgtEl>
                                          <p:spTgt spid="2562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2"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right)">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5608"/>
                                        </p:tgtEl>
                                        <p:attrNameLst>
                                          <p:attrName>style.visibility</p:attrName>
                                        </p:attrNameLst>
                                      </p:cBhvr>
                                      <p:to>
                                        <p:strVal val="visible"/>
                                      </p:to>
                                    </p:set>
                                    <p:animEffect transition="in" filter="wipe(left)">
                                      <p:cBhvr>
                                        <p:cTn id="36" dur="500"/>
                                        <p:tgtEl>
                                          <p:spTgt spid="2560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1" presetClass="entr" presetSubtype="4" fill="hold" grpId="0" nodeType="clickEffect">
                                  <p:stCondLst>
                                    <p:cond delay="0"/>
                                  </p:stCondLst>
                                  <p:childTnLst>
                                    <p:set>
                                      <p:cBhvr>
                                        <p:cTn id="40" dur="1" fill="hold">
                                          <p:stCondLst>
                                            <p:cond delay="0"/>
                                          </p:stCondLst>
                                        </p:cTn>
                                        <p:tgtEl>
                                          <p:spTgt spid="25609"/>
                                        </p:tgtEl>
                                        <p:attrNameLst>
                                          <p:attrName>style.visibility</p:attrName>
                                        </p:attrNameLst>
                                      </p:cBhvr>
                                      <p:to>
                                        <p:strVal val="visible"/>
                                      </p:to>
                                    </p:set>
                                    <p:animEffect transition="in" filter="wheel(4)">
                                      <p:cBhvr>
                                        <p:cTn id="41" dur="500"/>
                                        <p:tgtEl>
                                          <p:spTgt spid="2560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5640"/>
                                        </p:tgtEl>
                                        <p:attrNameLst>
                                          <p:attrName>style.visibility</p:attrName>
                                        </p:attrNameLst>
                                      </p:cBhvr>
                                      <p:to>
                                        <p:strVal val="visible"/>
                                      </p:to>
                                    </p:set>
                                    <p:animEffect transition="in" filter="dissolve">
                                      <p:cBhvr>
                                        <p:cTn id="46" dur="500"/>
                                        <p:tgtEl>
                                          <p:spTgt spid="25640"/>
                                        </p:tgtEl>
                                      </p:cBhvr>
                                    </p:animEffect>
                                  </p:childTnLst>
                                </p:cTn>
                              </p:par>
                            </p:childTnLst>
                          </p:cTn>
                        </p:par>
                        <p:par>
                          <p:cTn id="47" fill="hold" nodeType="afterGroup">
                            <p:stCondLst>
                              <p:cond delay="500"/>
                            </p:stCondLst>
                            <p:childTnLst>
                              <p:par>
                                <p:cTn id="48" presetID="9" presetClass="entr" presetSubtype="0" fill="hold" grpId="0" nodeType="afterEffect">
                                  <p:stCondLst>
                                    <p:cond delay="0"/>
                                  </p:stCondLst>
                                  <p:childTnLst>
                                    <p:set>
                                      <p:cBhvr>
                                        <p:cTn id="49" dur="1" fill="hold">
                                          <p:stCondLst>
                                            <p:cond delay="0"/>
                                          </p:stCondLst>
                                        </p:cTn>
                                        <p:tgtEl>
                                          <p:spTgt spid="25641"/>
                                        </p:tgtEl>
                                        <p:attrNameLst>
                                          <p:attrName>style.visibility</p:attrName>
                                        </p:attrNameLst>
                                      </p:cBhvr>
                                      <p:to>
                                        <p:strVal val="visible"/>
                                      </p:to>
                                    </p:set>
                                    <p:animEffect transition="in" filter="dissolve">
                                      <p:cBhvr>
                                        <p:cTn id="50" dur="500"/>
                                        <p:tgtEl>
                                          <p:spTgt spid="2564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25642"/>
                                        </p:tgtEl>
                                        <p:attrNameLst>
                                          <p:attrName>style.visibility</p:attrName>
                                        </p:attrNameLst>
                                      </p:cBhvr>
                                      <p:to>
                                        <p:strVal val="visible"/>
                                      </p:to>
                                    </p:set>
                                    <p:animEffect transition="in" filter="dissolve">
                                      <p:cBhvr>
                                        <p:cTn id="55" dur="500"/>
                                        <p:tgtEl>
                                          <p:spTgt spid="25642"/>
                                        </p:tgtEl>
                                      </p:cBhvr>
                                    </p:animEffect>
                                  </p:childTnLst>
                                </p:cTn>
                              </p:par>
                            </p:childTnLst>
                          </p:cTn>
                        </p:par>
                        <p:par>
                          <p:cTn id="56" fill="hold" nodeType="afterGroup">
                            <p:stCondLst>
                              <p:cond delay="500"/>
                            </p:stCondLst>
                            <p:childTnLst>
                              <p:par>
                                <p:cTn id="57" presetID="9" presetClass="entr" presetSubtype="0" fill="hold" grpId="0" nodeType="afterEffect">
                                  <p:stCondLst>
                                    <p:cond delay="0"/>
                                  </p:stCondLst>
                                  <p:childTnLst>
                                    <p:set>
                                      <p:cBhvr>
                                        <p:cTn id="58" dur="1" fill="hold">
                                          <p:stCondLst>
                                            <p:cond delay="0"/>
                                          </p:stCondLst>
                                        </p:cTn>
                                        <p:tgtEl>
                                          <p:spTgt spid="25643"/>
                                        </p:tgtEl>
                                        <p:attrNameLst>
                                          <p:attrName>style.visibility</p:attrName>
                                        </p:attrNameLst>
                                      </p:cBhvr>
                                      <p:to>
                                        <p:strVal val="visible"/>
                                      </p:to>
                                    </p:set>
                                    <p:animEffect transition="in" filter="dissolve">
                                      <p:cBhvr>
                                        <p:cTn id="59" dur="500"/>
                                        <p:tgtEl>
                                          <p:spTgt spid="2564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25644"/>
                                        </p:tgtEl>
                                        <p:attrNameLst>
                                          <p:attrName>style.visibility</p:attrName>
                                        </p:attrNameLst>
                                      </p:cBhvr>
                                      <p:to>
                                        <p:strVal val="visible"/>
                                      </p:to>
                                    </p:set>
                                    <p:animEffect transition="in" filter="dissolve">
                                      <p:cBhvr>
                                        <p:cTn id="64" dur="500"/>
                                        <p:tgtEl>
                                          <p:spTgt spid="25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animBg="1"/>
      <p:bldP spid="25609" grpId="0" animBg="1"/>
      <p:bldP spid="25620" grpId="0" autoUpdateAnimBg="0"/>
      <p:bldP spid="25621" grpId="0" animBg="1"/>
      <p:bldP spid="25640" grpId="0" animBg="1"/>
      <p:bldP spid="25641" grpId="0" animBg="1"/>
      <p:bldP spid="25642" grpId="0" animBg="1"/>
      <p:bldP spid="25643" grpId="0" animBg="1"/>
      <p:bldP spid="25644" grpId="0" animBg="1"/>
    </p:bldLst>
  </p:timing>
</p:sld>
</file>

<file path=ppt/theme/theme1.xml><?xml version="1.0" encoding="utf-8"?>
<a:theme xmlns:a="http://schemas.openxmlformats.org/drawingml/2006/main" name="Haz de luz">
  <a:themeElements>
    <a:clrScheme name="Haz de luz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Haz de luz">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az de luz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Haz de luz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Haz de luz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Haz de luz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Haz de luz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Haz de luz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Haz de luz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Haz de luz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Haz de luz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az de luz">
  <a:themeElements>
    <a:clrScheme name="Haz de luz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Haz de luz">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az de luz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Haz de luz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Haz de luz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Haz de luz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Haz de luz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Haz de luz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Haz de luz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Haz de luz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Haz de luz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uencia">
  <a:themeElements>
    <a:clrScheme name="Secuencia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ecuencia">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cuencia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ecuencia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ecuencia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ecuencia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ecuencia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ecuencia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ecuencia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ecuencia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ecuencia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1196</TotalTime>
  <Words>2880</Words>
  <Application>Microsoft Office PowerPoint</Application>
  <PresentationFormat>Presentación en pantalla (4:3)</PresentationFormat>
  <Paragraphs>430</Paragraphs>
  <Slides>59</Slides>
  <Notes>53</Notes>
  <HiddenSlides>0</HiddenSlides>
  <MMClips>0</MMClips>
  <ScaleCrop>false</ScaleCrop>
  <HeadingPairs>
    <vt:vector size="8" baseType="variant">
      <vt:variant>
        <vt:lpstr>Fuentes usadas</vt:lpstr>
      </vt:variant>
      <vt:variant>
        <vt:i4>7</vt:i4>
      </vt:variant>
      <vt:variant>
        <vt:lpstr>Tema</vt:lpstr>
      </vt:variant>
      <vt:variant>
        <vt:i4>3</vt:i4>
      </vt:variant>
      <vt:variant>
        <vt:lpstr>Servidores OLE incrustados</vt:lpstr>
      </vt:variant>
      <vt:variant>
        <vt:i4>3</vt:i4>
      </vt:variant>
      <vt:variant>
        <vt:lpstr>Títulos de diapositiva</vt:lpstr>
      </vt:variant>
      <vt:variant>
        <vt:i4>59</vt:i4>
      </vt:variant>
    </vt:vector>
  </HeadingPairs>
  <TitlesOfParts>
    <vt:vector size="72" baseType="lpstr">
      <vt:lpstr>Arial</vt:lpstr>
      <vt:lpstr>Calibri</vt:lpstr>
      <vt:lpstr>Comic Sans MS</vt:lpstr>
      <vt:lpstr>Garamond</vt:lpstr>
      <vt:lpstr>Tahoma</vt:lpstr>
      <vt:lpstr>Times New Roman</vt:lpstr>
      <vt:lpstr>Wingdings</vt:lpstr>
      <vt:lpstr>Haz de luz</vt:lpstr>
      <vt:lpstr>1_Haz de luz</vt:lpstr>
      <vt:lpstr>Secuencia</vt:lpstr>
      <vt:lpstr>Imagen de mapa de bits</vt:lpstr>
      <vt:lpstr>Picture</vt:lpstr>
      <vt:lpstr>Document</vt:lpstr>
      <vt:lpstr>¿Cómo se mueven el Sol y la Tierra para que ocurran los ciclos y simetrías que observamos?</vt:lpstr>
      <vt:lpstr>Presentación de PowerPoint</vt:lpstr>
      <vt:lpstr>Existen ciclos y simetrías en el movimiento observable del Sol, pero ¿por qué ocurre así?</vt:lpstr>
      <vt:lpstr>Posible estrategia (índice) para la construcción de nuestro modelo</vt:lpstr>
      <vt:lpstr>A1. Un día de equinoccio, la duración del día y la noche es la misma (12 h) en todas las localidades del planeta. ¿Cómo deberían estar el Sol y la Tierra para que se produzca este fenómeno?</vt:lpstr>
      <vt:lpstr>Presentación de PowerPoint</vt:lpstr>
      <vt:lpstr>¿ Qué gira, la Tierra o las estrellas?</vt:lpstr>
      <vt:lpstr>Presentación de PowerPoint</vt:lpstr>
      <vt:lpstr>Presentación de PowerPoint</vt:lpstr>
      <vt:lpstr>A3. Coloca un “observador” el día de equinoccio, con todo lo necesario para seguir el movimiento del Sol (vertical; plano  del horizonte con puntos cardinales), primero en la esfera de corcho; después  utilizando las vistas lateral y superior</vt:lpstr>
      <vt:lpstr>Presentación de PowerPoint</vt:lpstr>
      <vt:lpstr>Presentación de PowerPoint</vt:lpstr>
      <vt:lpstr>Presentación de PowerPoint</vt:lpstr>
      <vt:lpstr>A.4 Sabemos que en Alicante la culminación del Sol el día de equinoccio es de 52º. Utiliza la vista lateral y coloca dos puntos que vean la culminación mucho mayor y mucho menor que en Alicante   ¿Dónde estaría exactamente Alicante? (introducción del concepto de ……. )</vt:lpstr>
      <vt:lpstr>Presentación de PowerPoint</vt:lpstr>
      <vt:lpstr>Invención del concepto de latitud</vt:lpstr>
      <vt:lpstr>Presentación de PowerPoint</vt:lpstr>
      <vt:lpstr>Debido a la escala del sistema Sol-Tierra la luz emitida por un punto del Sol llega en haces paralelos (prácticamente)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Vista lateral y superior de la Tierra</vt:lpstr>
      <vt:lpstr>Colocad en la esfera de corcho un observador (vertical, plano del horizonte, puntos cardinales) que, en el día de equinoccio, está viendo el Sol como se indica en los dibujos siguientes: </vt:lpstr>
      <vt:lpstr>En una ciudad desconocida, la trayectoria del Sol, en el día de SV es la siguiente. El mediodía ocurre 54 minutos  antes que en Greenwich. Colocadla en la esfera terrestre.</vt:lpstr>
      <vt:lpstr>Presentación de PowerPoint</vt:lpstr>
      <vt:lpstr>Presentación de PowerPoint</vt:lpstr>
      <vt:lpstr>Presentación de PowerPoint</vt:lpstr>
      <vt:lpstr>A menor altura del Sol la energía se reparte  en una mayor área</vt:lpstr>
      <vt:lpstr>Suposiciones del modelo que explica los equinoccios</vt:lpstr>
      <vt:lpstr>La Tierra en vista lateral  en un día de equinoccio</vt:lpstr>
      <vt:lpstr>¿Cómo están el Sol y la Tierra en los solsticios?</vt:lpstr>
      <vt:lpstr>Presentación de PowerPoint</vt:lpstr>
      <vt:lpstr>Presentación de PowerPoint</vt:lpstr>
      <vt:lpstr>Presentación de PowerPoint</vt:lpstr>
      <vt:lpstr>Presentación de PowerPoint</vt:lpstr>
      <vt:lpstr>Presentación de PowerPoint</vt:lpstr>
      <vt:lpstr>Las constelaciones el Zodíaco se encuentran en la línea Sol-Tierra</vt:lpstr>
      <vt:lpstr>Puesta a prueba del modelo mediante predicciones: Si el modelo fuera así, entonces ….</vt:lpstr>
      <vt:lpstr>Presentación de PowerPoint</vt:lpstr>
      <vt:lpstr>Presentación de PowerPoint</vt:lpstr>
      <vt:lpstr>Presentación de PowerPoint</vt:lpstr>
      <vt:lpstr>Puesta a prueba del modelo mediante predicciones: Si el modelo fuera así, entonces ….</vt:lpstr>
      <vt:lpstr>Vista superior: 21 de junio</vt:lpstr>
      <vt:lpstr>La trayectoria del Sol desde otros lugares de la Tierra: Sol de medianoche</vt:lpstr>
      <vt:lpstr>Vista superior desde satélite Terra (datos procesados para eliminar atmósfera) 21 de junio</vt:lpstr>
      <vt:lpstr>Vista inferior: 21 de junio, sobre el Polo Sur</vt:lpstr>
      <vt:lpstr>Presentación de PowerPoint</vt:lpstr>
      <vt:lpstr>Vista superior: 21 de diciembre</vt:lpstr>
      <vt:lpstr>Vista inferior: 21 de diciembre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Joaquin</dc:creator>
  <cp:lastModifiedBy>Usuario</cp:lastModifiedBy>
  <cp:revision>70</cp:revision>
  <cp:lastPrinted>2012-11-22T18:47:59Z</cp:lastPrinted>
  <dcterms:created xsi:type="dcterms:W3CDTF">1601-01-01T00:00:00Z</dcterms:created>
  <dcterms:modified xsi:type="dcterms:W3CDTF">2020-04-25T16:29:45Z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